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3" r:id="rId2"/>
  </p:sldIdLst>
  <p:sldSz cx="21801138" cy="14641513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7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nith\Documents\work\excel\&#28858;&#26367;&#26666;&#20385;&#12524;&#12509;&#12540;&#1248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nith\Documents\work\excel\&#28858;&#26367;&#26666;&#20385;&#12524;&#12509;&#12540;&#1248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nith\Documents\work\excel\&#28858;&#26367;&#26666;&#20385;&#12524;&#12509;&#12540;&#12488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nith\Documents\work\excel\&#28858;&#26367;&#26666;&#20385;&#12524;&#12509;&#12540;&#12488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spc="7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'Sheet2 (3)'!$L$1</c:f>
              <c:strCache>
                <c:ptCount val="1"/>
                <c:pt idx="0">
                  <c:v>円/ドル</c:v>
                </c:pt>
              </c:strCache>
            </c:strRef>
          </c:tx>
          <c:spPr>
            <a:ln w="28575">
              <a:solidFill>
                <a:schemeClr val="accent1">
                  <a:alpha val="20000"/>
                </a:schemeClr>
              </a:solidFill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'Sheet2 (3)'!$K$2:$K$1198</c:f>
              <c:numCache>
                <c:formatCode>[$-F400]h:mm:ss\ AM/PM</c:formatCode>
                <c:ptCount val="477"/>
                <c:pt idx="0">
                  <c:v>0.5</c:v>
                </c:pt>
                <c:pt idx="1">
                  <c:v>0.50069444444444444</c:v>
                </c:pt>
                <c:pt idx="2">
                  <c:v>0.50138888888888888</c:v>
                </c:pt>
                <c:pt idx="3">
                  <c:v>0.50208333333333333</c:v>
                </c:pt>
                <c:pt idx="4">
                  <c:v>0.50277777777777777</c:v>
                </c:pt>
                <c:pt idx="5">
                  <c:v>0.50347222222222221</c:v>
                </c:pt>
                <c:pt idx="6">
                  <c:v>0.50416666666666665</c:v>
                </c:pt>
                <c:pt idx="7">
                  <c:v>0.50486111111111109</c:v>
                </c:pt>
                <c:pt idx="8">
                  <c:v>0.50555555555555554</c:v>
                </c:pt>
                <c:pt idx="9">
                  <c:v>0.50624999999999998</c:v>
                </c:pt>
                <c:pt idx="10">
                  <c:v>0.50694444444444442</c:v>
                </c:pt>
                <c:pt idx="11">
                  <c:v>0.50763888888888886</c:v>
                </c:pt>
                <c:pt idx="12">
                  <c:v>0.5083333333333333</c:v>
                </c:pt>
                <c:pt idx="13">
                  <c:v>0.50902777777777775</c:v>
                </c:pt>
                <c:pt idx="14">
                  <c:v>0.50972222222222219</c:v>
                </c:pt>
                <c:pt idx="15">
                  <c:v>0.51041666666666663</c:v>
                </c:pt>
                <c:pt idx="16">
                  <c:v>0.51111111111111118</c:v>
                </c:pt>
                <c:pt idx="17">
                  <c:v>0.51180555555555551</c:v>
                </c:pt>
                <c:pt idx="18">
                  <c:v>0.51250000000000007</c:v>
                </c:pt>
                <c:pt idx="19">
                  <c:v>0.5131944444444444</c:v>
                </c:pt>
                <c:pt idx="20">
                  <c:v>0.51388888888888895</c:v>
                </c:pt>
                <c:pt idx="21">
                  <c:v>0.51458333333333328</c:v>
                </c:pt>
                <c:pt idx="22">
                  <c:v>0.51527777777777783</c:v>
                </c:pt>
                <c:pt idx="23">
                  <c:v>0.51597222222222217</c:v>
                </c:pt>
                <c:pt idx="24">
                  <c:v>0.51666666666666672</c:v>
                </c:pt>
                <c:pt idx="25">
                  <c:v>0.51736111111111105</c:v>
                </c:pt>
                <c:pt idx="26">
                  <c:v>0.5180555555555556</c:v>
                </c:pt>
                <c:pt idx="27">
                  <c:v>0.51874999999999993</c:v>
                </c:pt>
                <c:pt idx="28">
                  <c:v>0.51944444444444449</c:v>
                </c:pt>
                <c:pt idx="29">
                  <c:v>0.52013888888888882</c:v>
                </c:pt>
                <c:pt idx="30">
                  <c:v>0.52083333333333337</c:v>
                </c:pt>
                <c:pt idx="31">
                  <c:v>0.52152777777777781</c:v>
                </c:pt>
                <c:pt idx="32">
                  <c:v>0.52222222222222225</c:v>
                </c:pt>
                <c:pt idx="33">
                  <c:v>0.52361111111111114</c:v>
                </c:pt>
                <c:pt idx="34">
                  <c:v>0.52430555555555558</c:v>
                </c:pt>
                <c:pt idx="35">
                  <c:v>0.52500000000000002</c:v>
                </c:pt>
                <c:pt idx="36">
                  <c:v>0.52638888888888891</c:v>
                </c:pt>
                <c:pt idx="37">
                  <c:v>0.52708333333333335</c:v>
                </c:pt>
                <c:pt idx="38">
                  <c:v>0.52777777777777779</c:v>
                </c:pt>
                <c:pt idx="39">
                  <c:v>0.52847222222222223</c:v>
                </c:pt>
                <c:pt idx="40">
                  <c:v>0.52916666666666667</c:v>
                </c:pt>
                <c:pt idx="41">
                  <c:v>0.52986111111111112</c:v>
                </c:pt>
                <c:pt idx="42">
                  <c:v>0.53055555555555556</c:v>
                </c:pt>
                <c:pt idx="43">
                  <c:v>0.53125</c:v>
                </c:pt>
                <c:pt idx="44">
                  <c:v>0.53194444444444444</c:v>
                </c:pt>
                <c:pt idx="45">
                  <c:v>0.53263888888888888</c:v>
                </c:pt>
                <c:pt idx="46">
                  <c:v>0.53333333333333333</c:v>
                </c:pt>
                <c:pt idx="47">
                  <c:v>0.53402777777777777</c:v>
                </c:pt>
                <c:pt idx="48">
                  <c:v>0.53472222222222221</c:v>
                </c:pt>
                <c:pt idx="49">
                  <c:v>0.53541666666666665</c:v>
                </c:pt>
                <c:pt idx="50">
                  <c:v>0.53611111111111109</c:v>
                </c:pt>
                <c:pt idx="51">
                  <c:v>0.53680555555555554</c:v>
                </c:pt>
                <c:pt idx="52">
                  <c:v>0.53749999999999998</c:v>
                </c:pt>
                <c:pt idx="53">
                  <c:v>0.53819444444444442</c:v>
                </c:pt>
                <c:pt idx="54">
                  <c:v>0.53888888888888886</c:v>
                </c:pt>
                <c:pt idx="55">
                  <c:v>0.5395833333333333</c:v>
                </c:pt>
                <c:pt idx="56">
                  <c:v>0.54097222222222219</c:v>
                </c:pt>
                <c:pt idx="57">
                  <c:v>0.54166666666666663</c:v>
                </c:pt>
                <c:pt idx="58">
                  <c:v>0.54236111111111118</c:v>
                </c:pt>
                <c:pt idx="59">
                  <c:v>0.54305555555555551</c:v>
                </c:pt>
                <c:pt idx="60">
                  <c:v>0.54375000000000007</c:v>
                </c:pt>
                <c:pt idx="61">
                  <c:v>0.5444444444444444</c:v>
                </c:pt>
                <c:pt idx="62">
                  <c:v>0.54513888888888895</c:v>
                </c:pt>
                <c:pt idx="63">
                  <c:v>0.54583333333333328</c:v>
                </c:pt>
                <c:pt idx="64">
                  <c:v>0.54652777777777783</c:v>
                </c:pt>
                <c:pt idx="65">
                  <c:v>0.54722222222222217</c:v>
                </c:pt>
                <c:pt idx="66">
                  <c:v>0.54791666666666672</c:v>
                </c:pt>
                <c:pt idx="67">
                  <c:v>0.54861111111111105</c:v>
                </c:pt>
                <c:pt idx="68">
                  <c:v>0.5493055555555556</c:v>
                </c:pt>
                <c:pt idx="69">
                  <c:v>0.54999999999999993</c:v>
                </c:pt>
                <c:pt idx="70">
                  <c:v>0.55069444444444449</c:v>
                </c:pt>
                <c:pt idx="71">
                  <c:v>0.55138888888888882</c:v>
                </c:pt>
                <c:pt idx="72">
                  <c:v>0.55208333333333337</c:v>
                </c:pt>
                <c:pt idx="73">
                  <c:v>0.55277777777777781</c:v>
                </c:pt>
                <c:pt idx="74">
                  <c:v>0.55347222222222225</c:v>
                </c:pt>
                <c:pt idx="75">
                  <c:v>0.5541666666666667</c:v>
                </c:pt>
                <c:pt idx="76">
                  <c:v>0.55486111111111114</c:v>
                </c:pt>
                <c:pt idx="77">
                  <c:v>0.55555555555555558</c:v>
                </c:pt>
                <c:pt idx="78">
                  <c:v>0.55625000000000002</c:v>
                </c:pt>
                <c:pt idx="79">
                  <c:v>0.55694444444444446</c:v>
                </c:pt>
                <c:pt idx="80">
                  <c:v>0.55763888888888891</c:v>
                </c:pt>
                <c:pt idx="81">
                  <c:v>0.55833333333333335</c:v>
                </c:pt>
                <c:pt idx="82">
                  <c:v>0.55902777777777779</c:v>
                </c:pt>
                <c:pt idx="83">
                  <c:v>0.55972222222222223</c:v>
                </c:pt>
                <c:pt idx="84">
                  <c:v>0.56041666666666667</c:v>
                </c:pt>
                <c:pt idx="85">
                  <c:v>0.56111111111111112</c:v>
                </c:pt>
                <c:pt idx="86">
                  <c:v>0.56180555555555556</c:v>
                </c:pt>
                <c:pt idx="87">
                  <c:v>0.5625</c:v>
                </c:pt>
                <c:pt idx="88">
                  <c:v>0.56319444444444444</c:v>
                </c:pt>
                <c:pt idx="89">
                  <c:v>0.56388888888888888</c:v>
                </c:pt>
                <c:pt idx="90">
                  <c:v>0.56458333333333333</c:v>
                </c:pt>
                <c:pt idx="91">
                  <c:v>0.56527777777777777</c:v>
                </c:pt>
                <c:pt idx="92">
                  <c:v>0.56597222222222221</c:v>
                </c:pt>
                <c:pt idx="93">
                  <c:v>0.56666666666666665</c:v>
                </c:pt>
                <c:pt idx="94">
                  <c:v>0.56736111111111109</c:v>
                </c:pt>
                <c:pt idx="95">
                  <c:v>0.56805555555555554</c:v>
                </c:pt>
                <c:pt idx="96">
                  <c:v>0.56874999999999998</c:v>
                </c:pt>
                <c:pt idx="97">
                  <c:v>0.56944444444444442</c:v>
                </c:pt>
                <c:pt idx="98">
                  <c:v>0.57013888888888886</c:v>
                </c:pt>
                <c:pt idx="99">
                  <c:v>0.5708333333333333</c:v>
                </c:pt>
                <c:pt idx="100">
                  <c:v>0.57152777777777775</c:v>
                </c:pt>
                <c:pt idx="101">
                  <c:v>0.57222222222222219</c:v>
                </c:pt>
                <c:pt idx="102">
                  <c:v>0.57291666666666663</c:v>
                </c:pt>
                <c:pt idx="103">
                  <c:v>0.57361111111111118</c:v>
                </c:pt>
                <c:pt idx="104">
                  <c:v>0.57430555555555551</c:v>
                </c:pt>
                <c:pt idx="105">
                  <c:v>0.57500000000000007</c:v>
                </c:pt>
                <c:pt idx="106">
                  <c:v>0.5756944444444444</c:v>
                </c:pt>
                <c:pt idx="107">
                  <c:v>0.57638888888888895</c:v>
                </c:pt>
                <c:pt idx="108">
                  <c:v>0.57708333333333328</c:v>
                </c:pt>
                <c:pt idx="109">
                  <c:v>0.57777777777777783</c:v>
                </c:pt>
                <c:pt idx="110">
                  <c:v>0.57847222222222217</c:v>
                </c:pt>
                <c:pt idx="111">
                  <c:v>0.57916666666666672</c:v>
                </c:pt>
                <c:pt idx="112">
                  <c:v>0.57986111111111105</c:v>
                </c:pt>
                <c:pt idx="113">
                  <c:v>0.5805555555555556</c:v>
                </c:pt>
                <c:pt idx="114">
                  <c:v>0.58124999999999993</c:v>
                </c:pt>
                <c:pt idx="115">
                  <c:v>0.58194444444444449</c:v>
                </c:pt>
                <c:pt idx="116">
                  <c:v>0.58263888888888882</c:v>
                </c:pt>
                <c:pt idx="117">
                  <c:v>0.58333333333333337</c:v>
                </c:pt>
                <c:pt idx="118">
                  <c:v>0.58402777777777781</c:v>
                </c:pt>
                <c:pt idx="119">
                  <c:v>0.58472222222222225</c:v>
                </c:pt>
                <c:pt idx="120">
                  <c:v>0.5854166666666667</c:v>
                </c:pt>
                <c:pt idx="121">
                  <c:v>0.58611111111111114</c:v>
                </c:pt>
                <c:pt idx="122">
                  <c:v>0.58680555555555558</c:v>
                </c:pt>
                <c:pt idx="123">
                  <c:v>0.58750000000000002</c:v>
                </c:pt>
                <c:pt idx="124">
                  <c:v>0.58819444444444446</c:v>
                </c:pt>
                <c:pt idx="125">
                  <c:v>0.58888888888888891</c:v>
                </c:pt>
                <c:pt idx="126">
                  <c:v>0.58958333333333335</c:v>
                </c:pt>
                <c:pt idx="127">
                  <c:v>0.59027777777777779</c:v>
                </c:pt>
                <c:pt idx="128">
                  <c:v>0.59097222222222223</c:v>
                </c:pt>
                <c:pt idx="129">
                  <c:v>0.59166666666666667</c:v>
                </c:pt>
                <c:pt idx="130">
                  <c:v>0.59236111111111112</c:v>
                </c:pt>
                <c:pt idx="131">
                  <c:v>0.59305555555555556</c:v>
                </c:pt>
                <c:pt idx="132">
                  <c:v>0.59375</c:v>
                </c:pt>
                <c:pt idx="133">
                  <c:v>0.59444444444444444</c:v>
                </c:pt>
                <c:pt idx="134">
                  <c:v>0.59513888888888888</c:v>
                </c:pt>
                <c:pt idx="135">
                  <c:v>0.59583333333333333</c:v>
                </c:pt>
                <c:pt idx="136">
                  <c:v>0.59652777777777777</c:v>
                </c:pt>
                <c:pt idx="137">
                  <c:v>0.59722222222222221</c:v>
                </c:pt>
                <c:pt idx="138">
                  <c:v>0.59791666666666665</c:v>
                </c:pt>
                <c:pt idx="139">
                  <c:v>0.59861111111111109</c:v>
                </c:pt>
                <c:pt idx="140">
                  <c:v>0.59930555555555554</c:v>
                </c:pt>
                <c:pt idx="141">
                  <c:v>0.6</c:v>
                </c:pt>
                <c:pt idx="142">
                  <c:v>0.60069444444444442</c:v>
                </c:pt>
                <c:pt idx="143">
                  <c:v>0.60138888888888886</c:v>
                </c:pt>
                <c:pt idx="144">
                  <c:v>0.6020833333333333</c:v>
                </c:pt>
                <c:pt idx="145">
                  <c:v>0.60277777777777775</c:v>
                </c:pt>
                <c:pt idx="146">
                  <c:v>0.60347222222222219</c:v>
                </c:pt>
                <c:pt idx="147">
                  <c:v>0.60416666666666663</c:v>
                </c:pt>
                <c:pt idx="148">
                  <c:v>0.60486111111111118</c:v>
                </c:pt>
                <c:pt idx="149">
                  <c:v>0.60555555555555551</c:v>
                </c:pt>
                <c:pt idx="150">
                  <c:v>0.60625000000000007</c:v>
                </c:pt>
                <c:pt idx="151">
                  <c:v>0.6069444444444444</c:v>
                </c:pt>
                <c:pt idx="152">
                  <c:v>0.60763888888888895</c:v>
                </c:pt>
                <c:pt idx="153">
                  <c:v>0.60833333333333328</c:v>
                </c:pt>
                <c:pt idx="154">
                  <c:v>0.60902777777777783</c:v>
                </c:pt>
                <c:pt idx="155">
                  <c:v>0.60972222222222217</c:v>
                </c:pt>
                <c:pt idx="156">
                  <c:v>0.61041666666666672</c:v>
                </c:pt>
                <c:pt idx="157">
                  <c:v>0.61111111111111105</c:v>
                </c:pt>
                <c:pt idx="158">
                  <c:v>0.6118055555555556</c:v>
                </c:pt>
                <c:pt idx="159">
                  <c:v>0.61249999999999993</c:v>
                </c:pt>
                <c:pt idx="160">
                  <c:v>0.61319444444444449</c:v>
                </c:pt>
                <c:pt idx="161">
                  <c:v>0.61388888888888882</c:v>
                </c:pt>
                <c:pt idx="162">
                  <c:v>0.61458333333333337</c:v>
                </c:pt>
                <c:pt idx="163">
                  <c:v>0.61527777777777781</c:v>
                </c:pt>
                <c:pt idx="164">
                  <c:v>0.61597222222222225</c:v>
                </c:pt>
                <c:pt idx="165">
                  <c:v>0.6166666666666667</c:v>
                </c:pt>
                <c:pt idx="166">
                  <c:v>0.61736111111111114</c:v>
                </c:pt>
                <c:pt idx="167">
                  <c:v>0.61805555555555558</c:v>
                </c:pt>
                <c:pt idx="168">
                  <c:v>0.61875000000000002</c:v>
                </c:pt>
                <c:pt idx="169">
                  <c:v>0.61944444444444446</c:v>
                </c:pt>
                <c:pt idx="170">
                  <c:v>0.62013888888888891</c:v>
                </c:pt>
                <c:pt idx="171">
                  <c:v>0.62083333333333335</c:v>
                </c:pt>
                <c:pt idx="172">
                  <c:v>0.62152777777777779</c:v>
                </c:pt>
                <c:pt idx="173">
                  <c:v>0.62222222222222223</c:v>
                </c:pt>
                <c:pt idx="174">
                  <c:v>0.62291666666666667</c:v>
                </c:pt>
                <c:pt idx="175">
                  <c:v>0.62361111111111112</c:v>
                </c:pt>
                <c:pt idx="176">
                  <c:v>0.62430555555555556</c:v>
                </c:pt>
                <c:pt idx="177">
                  <c:v>0.625</c:v>
                </c:pt>
                <c:pt idx="178">
                  <c:v>0.62569444444444444</c:v>
                </c:pt>
                <c:pt idx="179">
                  <c:v>0.62638888888888888</c:v>
                </c:pt>
                <c:pt idx="180">
                  <c:v>0.62708333333333333</c:v>
                </c:pt>
                <c:pt idx="181">
                  <c:v>0.62777777777777777</c:v>
                </c:pt>
                <c:pt idx="182">
                  <c:v>0.62847222222222221</c:v>
                </c:pt>
                <c:pt idx="183">
                  <c:v>0.62916666666666665</c:v>
                </c:pt>
                <c:pt idx="184">
                  <c:v>0.62986111111111109</c:v>
                </c:pt>
                <c:pt idx="185">
                  <c:v>0.63055555555555554</c:v>
                </c:pt>
                <c:pt idx="186">
                  <c:v>0.63124999999999998</c:v>
                </c:pt>
                <c:pt idx="187">
                  <c:v>0.63194444444444442</c:v>
                </c:pt>
                <c:pt idx="188">
                  <c:v>0.63263888888888886</c:v>
                </c:pt>
                <c:pt idx="189">
                  <c:v>0.6333333333333333</c:v>
                </c:pt>
                <c:pt idx="190">
                  <c:v>0.63402777777777775</c:v>
                </c:pt>
                <c:pt idx="191">
                  <c:v>0.63472222222222219</c:v>
                </c:pt>
                <c:pt idx="192">
                  <c:v>0.63541666666666663</c:v>
                </c:pt>
                <c:pt idx="193">
                  <c:v>0.63611111111111118</c:v>
                </c:pt>
                <c:pt idx="194">
                  <c:v>0.63680555555555551</c:v>
                </c:pt>
                <c:pt idx="195">
                  <c:v>0.63750000000000007</c:v>
                </c:pt>
                <c:pt idx="196">
                  <c:v>0.6381944444444444</c:v>
                </c:pt>
                <c:pt idx="197">
                  <c:v>0.63888888888888895</c:v>
                </c:pt>
                <c:pt idx="198">
                  <c:v>0.63958333333333328</c:v>
                </c:pt>
                <c:pt idx="199">
                  <c:v>0.64027777777777783</c:v>
                </c:pt>
                <c:pt idx="200">
                  <c:v>0.64097222222222217</c:v>
                </c:pt>
                <c:pt idx="201">
                  <c:v>0.64166666666666672</c:v>
                </c:pt>
                <c:pt idx="202">
                  <c:v>0.64236111111111105</c:v>
                </c:pt>
                <c:pt idx="203">
                  <c:v>0.6430555555555556</c:v>
                </c:pt>
                <c:pt idx="204">
                  <c:v>0.64374999999999993</c:v>
                </c:pt>
                <c:pt idx="205">
                  <c:v>0.64444444444444449</c:v>
                </c:pt>
                <c:pt idx="206">
                  <c:v>0.64513888888888882</c:v>
                </c:pt>
                <c:pt idx="207">
                  <c:v>0.64583333333333337</c:v>
                </c:pt>
                <c:pt idx="208">
                  <c:v>0.64652777777777781</c:v>
                </c:pt>
                <c:pt idx="209">
                  <c:v>0.64722222222222225</c:v>
                </c:pt>
                <c:pt idx="210">
                  <c:v>0.6479166666666667</c:v>
                </c:pt>
                <c:pt idx="211">
                  <c:v>0.64861111111111114</c:v>
                </c:pt>
                <c:pt idx="212">
                  <c:v>0.64930555555555558</c:v>
                </c:pt>
                <c:pt idx="213">
                  <c:v>0.65</c:v>
                </c:pt>
                <c:pt idx="214">
                  <c:v>0.65069444444444446</c:v>
                </c:pt>
                <c:pt idx="215">
                  <c:v>0.65138888888888891</c:v>
                </c:pt>
                <c:pt idx="216">
                  <c:v>0.65208333333333335</c:v>
                </c:pt>
                <c:pt idx="217">
                  <c:v>0.65277777777777779</c:v>
                </c:pt>
                <c:pt idx="218">
                  <c:v>0.65347222222222223</c:v>
                </c:pt>
                <c:pt idx="219">
                  <c:v>0.65416666666666667</c:v>
                </c:pt>
                <c:pt idx="220">
                  <c:v>0.65486111111111112</c:v>
                </c:pt>
                <c:pt idx="221">
                  <c:v>0.65555555555555556</c:v>
                </c:pt>
                <c:pt idx="222">
                  <c:v>0.65625</c:v>
                </c:pt>
                <c:pt idx="223">
                  <c:v>0.65694444444444444</c:v>
                </c:pt>
                <c:pt idx="224">
                  <c:v>0.65763888888888888</c:v>
                </c:pt>
                <c:pt idx="225">
                  <c:v>0.65833333333333333</c:v>
                </c:pt>
                <c:pt idx="226">
                  <c:v>0.65902777777777777</c:v>
                </c:pt>
                <c:pt idx="227">
                  <c:v>0.65972222222222221</c:v>
                </c:pt>
                <c:pt idx="228">
                  <c:v>0.66041666666666665</c:v>
                </c:pt>
                <c:pt idx="229">
                  <c:v>0.66111111111111109</c:v>
                </c:pt>
                <c:pt idx="230">
                  <c:v>0.66180555555555554</c:v>
                </c:pt>
                <c:pt idx="231">
                  <c:v>0.66249999999999998</c:v>
                </c:pt>
                <c:pt idx="232">
                  <c:v>0.66319444444444442</c:v>
                </c:pt>
                <c:pt idx="233">
                  <c:v>0.66388888888888886</c:v>
                </c:pt>
                <c:pt idx="234">
                  <c:v>0.6645833333333333</c:v>
                </c:pt>
                <c:pt idx="235">
                  <c:v>0.66527777777777775</c:v>
                </c:pt>
                <c:pt idx="236">
                  <c:v>0.66597222222222219</c:v>
                </c:pt>
                <c:pt idx="237">
                  <c:v>0.66666666666666663</c:v>
                </c:pt>
                <c:pt idx="238">
                  <c:v>0.66736111111111107</c:v>
                </c:pt>
                <c:pt idx="239">
                  <c:v>0.66805555555555562</c:v>
                </c:pt>
                <c:pt idx="240">
                  <c:v>0.66875000000000007</c:v>
                </c:pt>
                <c:pt idx="241">
                  <c:v>0.6694444444444444</c:v>
                </c:pt>
                <c:pt idx="242">
                  <c:v>0.67013888888888884</c:v>
                </c:pt>
                <c:pt idx="243">
                  <c:v>0.67083333333333339</c:v>
                </c:pt>
                <c:pt idx="244">
                  <c:v>0.67152777777777783</c:v>
                </c:pt>
                <c:pt idx="245">
                  <c:v>0.67222222222222217</c:v>
                </c:pt>
                <c:pt idx="246">
                  <c:v>0.67291666666666661</c:v>
                </c:pt>
                <c:pt idx="247">
                  <c:v>0.67361111111111116</c:v>
                </c:pt>
                <c:pt idx="248">
                  <c:v>0.6743055555555556</c:v>
                </c:pt>
                <c:pt idx="249">
                  <c:v>0.67499999999999993</c:v>
                </c:pt>
                <c:pt idx="250">
                  <c:v>0.67569444444444438</c:v>
                </c:pt>
                <c:pt idx="251">
                  <c:v>0.67638888888888893</c:v>
                </c:pt>
                <c:pt idx="252">
                  <c:v>0.67708333333333337</c:v>
                </c:pt>
                <c:pt idx="253">
                  <c:v>0.6777777777777777</c:v>
                </c:pt>
                <c:pt idx="254">
                  <c:v>0.67847222222222225</c:v>
                </c:pt>
                <c:pt idx="255">
                  <c:v>0.6791666666666667</c:v>
                </c:pt>
                <c:pt idx="256">
                  <c:v>0.67986111111111114</c:v>
                </c:pt>
                <c:pt idx="257">
                  <c:v>0.68055555555555547</c:v>
                </c:pt>
                <c:pt idx="258">
                  <c:v>0.68125000000000002</c:v>
                </c:pt>
                <c:pt idx="259">
                  <c:v>0.68194444444444446</c:v>
                </c:pt>
                <c:pt idx="260">
                  <c:v>0.68263888888888891</c:v>
                </c:pt>
                <c:pt idx="261">
                  <c:v>0.68333333333333324</c:v>
                </c:pt>
                <c:pt idx="262">
                  <c:v>0.68402777777777779</c:v>
                </c:pt>
                <c:pt idx="263">
                  <c:v>0.68472222222222223</c:v>
                </c:pt>
                <c:pt idx="264">
                  <c:v>0.68541666666666667</c:v>
                </c:pt>
                <c:pt idx="265">
                  <c:v>0.68611111111111101</c:v>
                </c:pt>
                <c:pt idx="266">
                  <c:v>0.68680555555555556</c:v>
                </c:pt>
                <c:pt idx="267">
                  <c:v>0.6875</c:v>
                </c:pt>
                <c:pt idx="268">
                  <c:v>0.68819444444444444</c:v>
                </c:pt>
                <c:pt idx="269">
                  <c:v>0.68888888888888899</c:v>
                </c:pt>
                <c:pt idx="270">
                  <c:v>0.68958333333333333</c:v>
                </c:pt>
                <c:pt idx="271">
                  <c:v>0.69027777777777777</c:v>
                </c:pt>
                <c:pt idx="272">
                  <c:v>0.69097222222222221</c:v>
                </c:pt>
                <c:pt idx="273">
                  <c:v>0.69166666666666676</c:v>
                </c:pt>
                <c:pt idx="274">
                  <c:v>0.69236111111111109</c:v>
                </c:pt>
                <c:pt idx="275">
                  <c:v>0.69305555555555554</c:v>
                </c:pt>
                <c:pt idx="276">
                  <c:v>0.69374999999999998</c:v>
                </c:pt>
                <c:pt idx="277">
                  <c:v>0.69444444444444453</c:v>
                </c:pt>
                <c:pt idx="278">
                  <c:v>0.69513888888888886</c:v>
                </c:pt>
                <c:pt idx="279">
                  <c:v>0.6958333333333333</c:v>
                </c:pt>
                <c:pt idx="280">
                  <c:v>0.69652777777777775</c:v>
                </c:pt>
                <c:pt idx="281">
                  <c:v>0.6972222222222223</c:v>
                </c:pt>
                <c:pt idx="282">
                  <c:v>0.69791666666666663</c:v>
                </c:pt>
                <c:pt idx="283">
                  <c:v>0.69861111111111107</c:v>
                </c:pt>
                <c:pt idx="284">
                  <c:v>0.69930555555555562</c:v>
                </c:pt>
                <c:pt idx="285">
                  <c:v>0.70000000000000007</c:v>
                </c:pt>
                <c:pt idx="286">
                  <c:v>0.7006944444444444</c:v>
                </c:pt>
                <c:pt idx="287">
                  <c:v>0.70138888888888884</c:v>
                </c:pt>
                <c:pt idx="288">
                  <c:v>0.70208333333333339</c:v>
                </c:pt>
                <c:pt idx="289">
                  <c:v>0.70277777777777783</c:v>
                </c:pt>
                <c:pt idx="290">
                  <c:v>0.70347222222222217</c:v>
                </c:pt>
                <c:pt idx="291">
                  <c:v>0.70416666666666661</c:v>
                </c:pt>
                <c:pt idx="292">
                  <c:v>0.70486111111111116</c:v>
                </c:pt>
                <c:pt idx="293">
                  <c:v>0.7055555555555556</c:v>
                </c:pt>
                <c:pt idx="294">
                  <c:v>0.70624999999999993</c:v>
                </c:pt>
                <c:pt idx="295">
                  <c:v>0.70694444444444438</c:v>
                </c:pt>
                <c:pt idx="296">
                  <c:v>0.70763888888888893</c:v>
                </c:pt>
                <c:pt idx="297">
                  <c:v>0.70833333333333337</c:v>
                </c:pt>
                <c:pt idx="298">
                  <c:v>0.7090277777777777</c:v>
                </c:pt>
                <c:pt idx="299">
                  <c:v>0.70972222222222225</c:v>
                </c:pt>
                <c:pt idx="300">
                  <c:v>0.7104166666666667</c:v>
                </c:pt>
                <c:pt idx="301">
                  <c:v>0.71111111111111114</c:v>
                </c:pt>
                <c:pt idx="302">
                  <c:v>0.71180555555555547</c:v>
                </c:pt>
                <c:pt idx="303">
                  <c:v>0.71250000000000002</c:v>
                </c:pt>
                <c:pt idx="304">
                  <c:v>0.71319444444444446</c:v>
                </c:pt>
                <c:pt idx="305">
                  <c:v>0.71388888888888891</c:v>
                </c:pt>
                <c:pt idx="306">
                  <c:v>0.71458333333333324</c:v>
                </c:pt>
                <c:pt idx="307">
                  <c:v>0.71527777777777779</c:v>
                </c:pt>
                <c:pt idx="308">
                  <c:v>0.71597222222222223</c:v>
                </c:pt>
                <c:pt idx="309">
                  <c:v>0.71666666666666667</c:v>
                </c:pt>
                <c:pt idx="310">
                  <c:v>0.71736111111111101</c:v>
                </c:pt>
                <c:pt idx="311">
                  <c:v>0.71805555555555556</c:v>
                </c:pt>
                <c:pt idx="312">
                  <c:v>0.71875</c:v>
                </c:pt>
                <c:pt idx="313">
                  <c:v>0.71944444444444444</c:v>
                </c:pt>
                <c:pt idx="314">
                  <c:v>0.72013888888888899</c:v>
                </c:pt>
                <c:pt idx="315">
                  <c:v>0.72083333333333333</c:v>
                </c:pt>
                <c:pt idx="316">
                  <c:v>0.72152777777777777</c:v>
                </c:pt>
                <c:pt idx="317">
                  <c:v>0.72222222222222221</c:v>
                </c:pt>
                <c:pt idx="318">
                  <c:v>0.72291666666666676</c:v>
                </c:pt>
                <c:pt idx="319">
                  <c:v>0.72361111111111109</c:v>
                </c:pt>
                <c:pt idx="320">
                  <c:v>0.72430555555555554</c:v>
                </c:pt>
                <c:pt idx="321">
                  <c:v>0.72499999999999998</c:v>
                </c:pt>
                <c:pt idx="322">
                  <c:v>0.72569444444444453</c:v>
                </c:pt>
                <c:pt idx="323">
                  <c:v>0.72638888888888886</c:v>
                </c:pt>
                <c:pt idx="324">
                  <c:v>0.7270833333333333</c:v>
                </c:pt>
                <c:pt idx="325">
                  <c:v>0.72777777777777775</c:v>
                </c:pt>
                <c:pt idx="326">
                  <c:v>0.7284722222222223</c:v>
                </c:pt>
                <c:pt idx="327">
                  <c:v>0.72916666666666663</c:v>
                </c:pt>
                <c:pt idx="328">
                  <c:v>0.72986111111111107</c:v>
                </c:pt>
                <c:pt idx="329">
                  <c:v>0.73055555555555562</c:v>
                </c:pt>
                <c:pt idx="330">
                  <c:v>0.73125000000000007</c:v>
                </c:pt>
                <c:pt idx="331">
                  <c:v>0.7319444444444444</c:v>
                </c:pt>
                <c:pt idx="332">
                  <c:v>0.73263888888888884</c:v>
                </c:pt>
                <c:pt idx="333">
                  <c:v>0.73333333333333339</c:v>
                </c:pt>
                <c:pt idx="334">
                  <c:v>0.73402777777777783</c:v>
                </c:pt>
                <c:pt idx="335">
                  <c:v>0.73472222222222217</c:v>
                </c:pt>
                <c:pt idx="336">
                  <c:v>0.73541666666666661</c:v>
                </c:pt>
                <c:pt idx="337">
                  <c:v>0.73611111111111116</c:v>
                </c:pt>
                <c:pt idx="338">
                  <c:v>0.7368055555555556</c:v>
                </c:pt>
                <c:pt idx="339">
                  <c:v>0.73749999999999993</c:v>
                </c:pt>
                <c:pt idx="340">
                  <c:v>0.73819444444444438</c:v>
                </c:pt>
                <c:pt idx="341">
                  <c:v>0.73888888888888893</c:v>
                </c:pt>
                <c:pt idx="342">
                  <c:v>0.73958333333333337</c:v>
                </c:pt>
                <c:pt idx="343">
                  <c:v>0.7402777777777777</c:v>
                </c:pt>
                <c:pt idx="344">
                  <c:v>0.74097222222222225</c:v>
                </c:pt>
                <c:pt idx="345">
                  <c:v>0.7416666666666667</c:v>
                </c:pt>
                <c:pt idx="346">
                  <c:v>0.74236111111111114</c:v>
                </c:pt>
                <c:pt idx="347">
                  <c:v>0.74305555555555547</c:v>
                </c:pt>
                <c:pt idx="348">
                  <c:v>0.74375000000000002</c:v>
                </c:pt>
                <c:pt idx="349">
                  <c:v>0.74444444444444446</c:v>
                </c:pt>
                <c:pt idx="350">
                  <c:v>0.74513888888888891</c:v>
                </c:pt>
                <c:pt idx="351">
                  <c:v>0.74583333333333324</c:v>
                </c:pt>
                <c:pt idx="352">
                  <c:v>0.74652777777777779</c:v>
                </c:pt>
                <c:pt idx="353">
                  <c:v>0.74722222222222223</c:v>
                </c:pt>
                <c:pt idx="354">
                  <c:v>0.74791666666666667</c:v>
                </c:pt>
                <c:pt idx="355">
                  <c:v>0.74861111111111101</c:v>
                </c:pt>
                <c:pt idx="356">
                  <c:v>0.74930555555555556</c:v>
                </c:pt>
                <c:pt idx="357">
                  <c:v>0.75</c:v>
                </c:pt>
                <c:pt idx="358">
                  <c:v>0.75069444444444444</c:v>
                </c:pt>
                <c:pt idx="359">
                  <c:v>0.75138888888888899</c:v>
                </c:pt>
                <c:pt idx="360">
                  <c:v>0.75208333333333333</c:v>
                </c:pt>
                <c:pt idx="361">
                  <c:v>0.75277777777777777</c:v>
                </c:pt>
                <c:pt idx="362">
                  <c:v>0.75347222222222221</c:v>
                </c:pt>
                <c:pt idx="363">
                  <c:v>0.75416666666666676</c:v>
                </c:pt>
                <c:pt idx="364">
                  <c:v>0.75486111111111109</c:v>
                </c:pt>
                <c:pt idx="365">
                  <c:v>0.75555555555555554</c:v>
                </c:pt>
                <c:pt idx="366">
                  <c:v>0.75624999999999998</c:v>
                </c:pt>
                <c:pt idx="367">
                  <c:v>0.75694444444444453</c:v>
                </c:pt>
                <c:pt idx="368">
                  <c:v>0.75763888888888886</c:v>
                </c:pt>
                <c:pt idx="369">
                  <c:v>0.7583333333333333</c:v>
                </c:pt>
                <c:pt idx="370">
                  <c:v>0.75902777777777775</c:v>
                </c:pt>
                <c:pt idx="371">
                  <c:v>0.7597222222222223</c:v>
                </c:pt>
                <c:pt idx="372">
                  <c:v>0.76041666666666663</c:v>
                </c:pt>
                <c:pt idx="373">
                  <c:v>0.76111111111111107</c:v>
                </c:pt>
                <c:pt idx="374">
                  <c:v>0.76180555555555562</c:v>
                </c:pt>
                <c:pt idx="375">
                  <c:v>0.76250000000000007</c:v>
                </c:pt>
                <c:pt idx="376">
                  <c:v>0.7631944444444444</c:v>
                </c:pt>
                <c:pt idx="377">
                  <c:v>0.76388888888888884</c:v>
                </c:pt>
                <c:pt idx="378">
                  <c:v>0.76458333333333339</c:v>
                </c:pt>
                <c:pt idx="379">
                  <c:v>0.76527777777777783</c:v>
                </c:pt>
                <c:pt idx="380">
                  <c:v>0.76597222222222217</c:v>
                </c:pt>
                <c:pt idx="381">
                  <c:v>0.76666666666666661</c:v>
                </c:pt>
                <c:pt idx="382">
                  <c:v>0.76736111111111116</c:v>
                </c:pt>
                <c:pt idx="383">
                  <c:v>0.7680555555555556</c:v>
                </c:pt>
                <c:pt idx="384">
                  <c:v>0.76874999999999993</c:v>
                </c:pt>
                <c:pt idx="385">
                  <c:v>0.76944444444444438</c:v>
                </c:pt>
                <c:pt idx="386">
                  <c:v>0.77013888888888893</c:v>
                </c:pt>
                <c:pt idx="387">
                  <c:v>0.77083333333333337</c:v>
                </c:pt>
                <c:pt idx="388">
                  <c:v>0.7715277777777777</c:v>
                </c:pt>
                <c:pt idx="389">
                  <c:v>0.77222222222222225</c:v>
                </c:pt>
                <c:pt idx="390">
                  <c:v>0.7729166666666667</c:v>
                </c:pt>
                <c:pt idx="391">
                  <c:v>0.77361111111111114</c:v>
                </c:pt>
                <c:pt idx="392">
                  <c:v>0.77430555555555547</c:v>
                </c:pt>
                <c:pt idx="393">
                  <c:v>0.77500000000000002</c:v>
                </c:pt>
                <c:pt idx="394">
                  <c:v>0.77569444444444446</c:v>
                </c:pt>
                <c:pt idx="395">
                  <c:v>0.77638888888888891</c:v>
                </c:pt>
                <c:pt idx="396">
                  <c:v>0.77708333333333324</c:v>
                </c:pt>
                <c:pt idx="397">
                  <c:v>0.77777777777777779</c:v>
                </c:pt>
                <c:pt idx="398">
                  <c:v>0.77847222222222223</c:v>
                </c:pt>
                <c:pt idx="399">
                  <c:v>0.77916666666666667</c:v>
                </c:pt>
                <c:pt idx="400">
                  <c:v>0.77986111111111101</c:v>
                </c:pt>
                <c:pt idx="401">
                  <c:v>0.78055555555555556</c:v>
                </c:pt>
                <c:pt idx="402">
                  <c:v>0.78125</c:v>
                </c:pt>
                <c:pt idx="403">
                  <c:v>0.78194444444444444</c:v>
                </c:pt>
                <c:pt idx="404">
                  <c:v>0.78263888888888899</c:v>
                </c:pt>
                <c:pt idx="405">
                  <c:v>0.78333333333333333</c:v>
                </c:pt>
                <c:pt idx="406">
                  <c:v>0.78402777777777777</c:v>
                </c:pt>
                <c:pt idx="407">
                  <c:v>0.78472222222222221</c:v>
                </c:pt>
                <c:pt idx="408">
                  <c:v>0.78541666666666676</c:v>
                </c:pt>
                <c:pt idx="409">
                  <c:v>0.78611111111111109</c:v>
                </c:pt>
                <c:pt idx="410">
                  <c:v>0.78680555555555554</c:v>
                </c:pt>
                <c:pt idx="411">
                  <c:v>0.78749999999999998</c:v>
                </c:pt>
                <c:pt idx="412">
                  <c:v>0.78819444444444453</c:v>
                </c:pt>
                <c:pt idx="413">
                  <c:v>0.78888888888888886</c:v>
                </c:pt>
                <c:pt idx="414">
                  <c:v>0.7895833333333333</c:v>
                </c:pt>
                <c:pt idx="415">
                  <c:v>0.79027777777777775</c:v>
                </c:pt>
                <c:pt idx="416">
                  <c:v>0.7909722222222223</c:v>
                </c:pt>
                <c:pt idx="417">
                  <c:v>0.79166666666666663</c:v>
                </c:pt>
                <c:pt idx="418">
                  <c:v>0.79236111111111107</c:v>
                </c:pt>
                <c:pt idx="419">
                  <c:v>0.79305555555555562</c:v>
                </c:pt>
                <c:pt idx="420">
                  <c:v>0.79375000000000007</c:v>
                </c:pt>
                <c:pt idx="421">
                  <c:v>0.7944444444444444</c:v>
                </c:pt>
                <c:pt idx="422">
                  <c:v>0.79513888888888884</c:v>
                </c:pt>
                <c:pt idx="423">
                  <c:v>0.79583333333333339</c:v>
                </c:pt>
                <c:pt idx="424">
                  <c:v>0.79652777777777783</c:v>
                </c:pt>
                <c:pt idx="425">
                  <c:v>0.79722222222222217</c:v>
                </c:pt>
                <c:pt idx="426">
                  <c:v>0.79791666666666661</c:v>
                </c:pt>
                <c:pt idx="427">
                  <c:v>0.79861111111111116</c:v>
                </c:pt>
                <c:pt idx="428">
                  <c:v>0.7993055555555556</c:v>
                </c:pt>
                <c:pt idx="429">
                  <c:v>0.79999999999999993</c:v>
                </c:pt>
                <c:pt idx="430">
                  <c:v>0.80069444444444438</c:v>
                </c:pt>
                <c:pt idx="431">
                  <c:v>0.80138888888888893</c:v>
                </c:pt>
                <c:pt idx="432">
                  <c:v>0.80208333333333337</c:v>
                </c:pt>
                <c:pt idx="433">
                  <c:v>0.8027777777777777</c:v>
                </c:pt>
                <c:pt idx="434">
                  <c:v>0.80347222222222225</c:v>
                </c:pt>
                <c:pt idx="435">
                  <c:v>0.8041666666666667</c:v>
                </c:pt>
                <c:pt idx="436">
                  <c:v>0.80486111111111114</c:v>
                </c:pt>
                <c:pt idx="437">
                  <c:v>0.80555555555555547</c:v>
                </c:pt>
                <c:pt idx="438">
                  <c:v>0.80625000000000002</c:v>
                </c:pt>
                <c:pt idx="439">
                  <c:v>0.80694444444444446</c:v>
                </c:pt>
                <c:pt idx="440">
                  <c:v>0.80763888888888891</c:v>
                </c:pt>
                <c:pt idx="441">
                  <c:v>0.80833333333333324</c:v>
                </c:pt>
                <c:pt idx="442">
                  <c:v>0.80902777777777779</c:v>
                </c:pt>
                <c:pt idx="443">
                  <c:v>0.80972222222222223</c:v>
                </c:pt>
                <c:pt idx="444">
                  <c:v>0.81041666666666667</c:v>
                </c:pt>
                <c:pt idx="445">
                  <c:v>0.81111111111111101</c:v>
                </c:pt>
                <c:pt idx="446">
                  <c:v>0.81180555555555556</c:v>
                </c:pt>
                <c:pt idx="447">
                  <c:v>0.8125</c:v>
                </c:pt>
                <c:pt idx="448">
                  <c:v>0.81319444444444444</c:v>
                </c:pt>
                <c:pt idx="449">
                  <c:v>0.81388888888888899</c:v>
                </c:pt>
                <c:pt idx="450">
                  <c:v>0.81458333333333333</c:v>
                </c:pt>
                <c:pt idx="451">
                  <c:v>0.81527777777777777</c:v>
                </c:pt>
                <c:pt idx="452">
                  <c:v>0.81597222222222221</c:v>
                </c:pt>
                <c:pt idx="453">
                  <c:v>0.81666666666666676</c:v>
                </c:pt>
                <c:pt idx="454">
                  <c:v>0.81736111111111109</c:v>
                </c:pt>
                <c:pt idx="455">
                  <c:v>0.81805555555555554</c:v>
                </c:pt>
                <c:pt idx="456">
                  <c:v>0.81874999999999998</c:v>
                </c:pt>
                <c:pt idx="457">
                  <c:v>0.81944444444444453</c:v>
                </c:pt>
                <c:pt idx="458">
                  <c:v>0.82013888888888886</c:v>
                </c:pt>
                <c:pt idx="459">
                  <c:v>0.8208333333333333</c:v>
                </c:pt>
                <c:pt idx="460">
                  <c:v>0.82152777777777775</c:v>
                </c:pt>
                <c:pt idx="461">
                  <c:v>0.8222222222222223</c:v>
                </c:pt>
                <c:pt idx="462">
                  <c:v>0.82291666666666663</c:v>
                </c:pt>
                <c:pt idx="463">
                  <c:v>0.82361111111111107</c:v>
                </c:pt>
                <c:pt idx="464">
                  <c:v>0.82430555555555562</c:v>
                </c:pt>
                <c:pt idx="465">
                  <c:v>0.82500000000000007</c:v>
                </c:pt>
                <c:pt idx="466">
                  <c:v>0.8256944444444444</c:v>
                </c:pt>
                <c:pt idx="467">
                  <c:v>0.82638888888888884</c:v>
                </c:pt>
                <c:pt idx="468">
                  <c:v>0.82708333333333339</c:v>
                </c:pt>
                <c:pt idx="469">
                  <c:v>0.82777777777777783</c:v>
                </c:pt>
                <c:pt idx="470">
                  <c:v>0.82847222222222217</c:v>
                </c:pt>
                <c:pt idx="471">
                  <c:v>0.82916666666666661</c:v>
                </c:pt>
                <c:pt idx="472">
                  <c:v>0.82986111111111116</c:v>
                </c:pt>
                <c:pt idx="473">
                  <c:v>0.8305555555555556</c:v>
                </c:pt>
                <c:pt idx="474">
                  <c:v>0.83124999999999993</c:v>
                </c:pt>
                <c:pt idx="475">
                  <c:v>0.83194444444444438</c:v>
                </c:pt>
                <c:pt idx="476">
                  <c:v>0.83263888888888893</c:v>
                </c:pt>
              </c:numCache>
            </c:numRef>
          </c:xVal>
          <c:yVal>
            <c:numRef>
              <c:f>'Sheet2 (3)'!$L$2:$L$1198</c:f>
              <c:numCache>
                <c:formatCode>General</c:formatCode>
                <c:ptCount val="477"/>
                <c:pt idx="0">
                  <c:v>108.97</c:v>
                </c:pt>
                <c:pt idx="1">
                  <c:v>108.95</c:v>
                </c:pt>
                <c:pt idx="2">
                  <c:v>108.97</c:v>
                </c:pt>
                <c:pt idx="3">
                  <c:v>108.94</c:v>
                </c:pt>
                <c:pt idx="4">
                  <c:v>108.95</c:v>
                </c:pt>
                <c:pt idx="5">
                  <c:v>108.94</c:v>
                </c:pt>
                <c:pt idx="6">
                  <c:v>108.95</c:v>
                </c:pt>
                <c:pt idx="7">
                  <c:v>108.95</c:v>
                </c:pt>
                <c:pt idx="8">
                  <c:v>108.95</c:v>
                </c:pt>
                <c:pt idx="9">
                  <c:v>108.96</c:v>
                </c:pt>
                <c:pt idx="10">
                  <c:v>108.95</c:v>
                </c:pt>
                <c:pt idx="11">
                  <c:v>108.94</c:v>
                </c:pt>
                <c:pt idx="12">
                  <c:v>108.94</c:v>
                </c:pt>
                <c:pt idx="13">
                  <c:v>108.93</c:v>
                </c:pt>
                <c:pt idx="14">
                  <c:v>108.93</c:v>
                </c:pt>
                <c:pt idx="15">
                  <c:v>108.94</c:v>
                </c:pt>
                <c:pt idx="16">
                  <c:v>108.95</c:v>
                </c:pt>
                <c:pt idx="17">
                  <c:v>108.94</c:v>
                </c:pt>
                <c:pt idx="18">
                  <c:v>108.94</c:v>
                </c:pt>
                <c:pt idx="19">
                  <c:v>108.95</c:v>
                </c:pt>
                <c:pt idx="20">
                  <c:v>108.95</c:v>
                </c:pt>
                <c:pt idx="21">
                  <c:v>108.94</c:v>
                </c:pt>
                <c:pt idx="22">
                  <c:v>108.94</c:v>
                </c:pt>
                <c:pt idx="23">
                  <c:v>108.94</c:v>
                </c:pt>
                <c:pt idx="24">
                  <c:v>108.94</c:v>
                </c:pt>
                <c:pt idx="25">
                  <c:v>108.92</c:v>
                </c:pt>
                <c:pt idx="26">
                  <c:v>108.93</c:v>
                </c:pt>
                <c:pt idx="27">
                  <c:v>108.92</c:v>
                </c:pt>
                <c:pt idx="28">
                  <c:v>108.91</c:v>
                </c:pt>
                <c:pt idx="29">
                  <c:v>108.86</c:v>
                </c:pt>
                <c:pt idx="30">
                  <c:v>108.87</c:v>
                </c:pt>
                <c:pt idx="31">
                  <c:v>108.95</c:v>
                </c:pt>
                <c:pt idx="32">
                  <c:v>109.56</c:v>
                </c:pt>
                <c:pt idx="33">
                  <c:v>109.5</c:v>
                </c:pt>
                <c:pt idx="34">
                  <c:v>109.45</c:v>
                </c:pt>
                <c:pt idx="35">
                  <c:v>109.41</c:v>
                </c:pt>
                <c:pt idx="36">
                  <c:v>109.41</c:v>
                </c:pt>
                <c:pt idx="37">
                  <c:v>109.39</c:v>
                </c:pt>
                <c:pt idx="38">
                  <c:v>109.32</c:v>
                </c:pt>
                <c:pt idx="39">
                  <c:v>109.32</c:v>
                </c:pt>
                <c:pt idx="40">
                  <c:v>109.39</c:v>
                </c:pt>
                <c:pt idx="41">
                  <c:v>109.4</c:v>
                </c:pt>
                <c:pt idx="42">
                  <c:v>109.49</c:v>
                </c:pt>
                <c:pt idx="43">
                  <c:v>109.44</c:v>
                </c:pt>
                <c:pt idx="44">
                  <c:v>109.5</c:v>
                </c:pt>
                <c:pt idx="45">
                  <c:v>109.57</c:v>
                </c:pt>
                <c:pt idx="46">
                  <c:v>109.54</c:v>
                </c:pt>
                <c:pt idx="47">
                  <c:v>109.56</c:v>
                </c:pt>
                <c:pt idx="48">
                  <c:v>109.52</c:v>
                </c:pt>
                <c:pt idx="49">
                  <c:v>109.51</c:v>
                </c:pt>
                <c:pt idx="50">
                  <c:v>109.52</c:v>
                </c:pt>
                <c:pt idx="51">
                  <c:v>109.47</c:v>
                </c:pt>
                <c:pt idx="52">
                  <c:v>109.47</c:v>
                </c:pt>
                <c:pt idx="53">
                  <c:v>109.5</c:v>
                </c:pt>
                <c:pt idx="54">
                  <c:v>109.49</c:v>
                </c:pt>
                <c:pt idx="55">
                  <c:v>109.46</c:v>
                </c:pt>
                <c:pt idx="56">
                  <c:v>109.41</c:v>
                </c:pt>
                <c:pt idx="57">
                  <c:v>109.4</c:v>
                </c:pt>
                <c:pt idx="58">
                  <c:v>109.39</c:v>
                </c:pt>
                <c:pt idx="59">
                  <c:v>109.43</c:v>
                </c:pt>
                <c:pt idx="60">
                  <c:v>109.42</c:v>
                </c:pt>
                <c:pt idx="61">
                  <c:v>109.39</c:v>
                </c:pt>
                <c:pt idx="62">
                  <c:v>109.39</c:v>
                </c:pt>
                <c:pt idx="63">
                  <c:v>109.38</c:v>
                </c:pt>
                <c:pt idx="64">
                  <c:v>109.34</c:v>
                </c:pt>
                <c:pt idx="65">
                  <c:v>109.32</c:v>
                </c:pt>
                <c:pt idx="66">
                  <c:v>109.32</c:v>
                </c:pt>
                <c:pt idx="67">
                  <c:v>109.37</c:v>
                </c:pt>
                <c:pt idx="68">
                  <c:v>109.35</c:v>
                </c:pt>
                <c:pt idx="69">
                  <c:v>109.39</c:v>
                </c:pt>
                <c:pt idx="70">
                  <c:v>109.38</c:v>
                </c:pt>
                <c:pt idx="71">
                  <c:v>109.37</c:v>
                </c:pt>
                <c:pt idx="72">
                  <c:v>109.38</c:v>
                </c:pt>
                <c:pt idx="73">
                  <c:v>109.45</c:v>
                </c:pt>
                <c:pt idx="74">
                  <c:v>109.45</c:v>
                </c:pt>
                <c:pt idx="75">
                  <c:v>109.47</c:v>
                </c:pt>
                <c:pt idx="76">
                  <c:v>109.46</c:v>
                </c:pt>
                <c:pt idx="77">
                  <c:v>109.49</c:v>
                </c:pt>
                <c:pt idx="78">
                  <c:v>109.55</c:v>
                </c:pt>
                <c:pt idx="79">
                  <c:v>109.56</c:v>
                </c:pt>
                <c:pt idx="80">
                  <c:v>109.57</c:v>
                </c:pt>
                <c:pt idx="81">
                  <c:v>109.55</c:v>
                </c:pt>
                <c:pt idx="82">
                  <c:v>109.52</c:v>
                </c:pt>
                <c:pt idx="83">
                  <c:v>109.54</c:v>
                </c:pt>
                <c:pt idx="84">
                  <c:v>109.54</c:v>
                </c:pt>
                <c:pt idx="85">
                  <c:v>109.52</c:v>
                </c:pt>
                <c:pt idx="86">
                  <c:v>109.55</c:v>
                </c:pt>
                <c:pt idx="87">
                  <c:v>109.57</c:v>
                </c:pt>
                <c:pt idx="88">
                  <c:v>109.55</c:v>
                </c:pt>
                <c:pt idx="89">
                  <c:v>109.53</c:v>
                </c:pt>
                <c:pt idx="90">
                  <c:v>109.56</c:v>
                </c:pt>
                <c:pt idx="91">
                  <c:v>109.54</c:v>
                </c:pt>
                <c:pt idx="92">
                  <c:v>109.5</c:v>
                </c:pt>
                <c:pt idx="93">
                  <c:v>109.52</c:v>
                </c:pt>
                <c:pt idx="94">
                  <c:v>109.51</c:v>
                </c:pt>
                <c:pt idx="95">
                  <c:v>109.52</c:v>
                </c:pt>
                <c:pt idx="96">
                  <c:v>109.48</c:v>
                </c:pt>
                <c:pt idx="97">
                  <c:v>109.45</c:v>
                </c:pt>
                <c:pt idx="98">
                  <c:v>109.47</c:v>
                </c:pt>
                <c:pt idx="99">
                  <c:v>109.54</c:v>
                </c:pt>
                <c:pt idx="100">
                  <c:v>109.53</c:v>
                </c:pt>
                <c:pt idx="101">
                  <c:v>109.5</c:v>
                </c:pt>
                <c:pt idx="102">
                  <c:v>109.54</c:v>
                </c:pt>
                <c:pt idx="103">
                  <c:v>109.56</c:v>
                </c:pt>
                <c:pt idx="104">
                  <c:v>109.58</c:v>
                </c:pt>
                <c:pt idx="105">
                  <c:v>109.6</c:v>
                </c:pt>
                <c:pt idx="106">
                  <c:v>109.67</c:v>
                </c:pt>
                <c:pt idx="107">
                  <c:v>109.68</c:v>
                </c:pt>
                <c:pt idx="108">
                  <c:v>109.65</c:v>
                </c:pt>
                <c:pt idx="109">
                  <c:v>109.62</c:v>
                </c:pt>
                <c:pt idx="110">
                  <c:v>109.59</c:v>
                </c:pt>
                <c:pt idx="111">
                  <c:v>109.58</c:v>
                </c:pt>
                <c:pt idx="112">
                  <c:v>109.65</c:v>
                </c:pt>
                <c:pt idx="113">
                  <c:v>109.61</c:v>
                </c:pt>
                <c:pt idx="114">
                  <c:v>109.61</c:v>
                </c:pt>
                <c:pt idx="115">
                  <c:v>109.62</c:v>
                </c:pt>
                <c:pt idx="116">
                  <c:v>109.6</c:v>
                </c:pt>
                <c:pt idx="117">
                  <c:v>109.62</c:v>
                </c:pt>
                <c:pt idx="118">
                  <c:v>109.71</c:v>
                </c:pt>
                <c:pt idx="119">
                  <c:v>109.68</c:v>
                </c:pt>
                <c:pt idx="120">
                  <c:v>109.72</c:v>
                </c:pt>
                <c:pt idx="121">
                  <c:v>109.7</c:v>
                </c:pt>
                <c:pt idx="122">
                  <c:v>109.68</c:v>
                </c:pt>
                <c:pt idx="123">
                  <c:v>109.71</c:v>
                </c:pt>
                <c:pt idx="124">
                  <c:v>109.7</c:v>
                </c:pt>
                <c:pt idx="125">
                  <c:v>109.67</c:v>
                </c:pt>
                <c:pt idx="126">
                  <c:v>109.68</c:v>
                </c:pt>
                <c:pt idx="127">
                  <c:v>109.71</c:v>
                </c:pt>
                <c:pt idx="128">
                  <c:v>109.71</c:v>
                </c:pt>
                <c:pt idx="129">
                  <c:v>109.69</c:v>
                </c:pt>
                <c:pt idx="130">
                  <c:v>109.71</c:v>
                </c:pt>
                <c:pt idx="131">
                  <c:v>109.69</c:v>
                </c:pt>
                <c:pt idx="132">
                  <c:v>109.69</c:v>
                </c:pt>
                <c:pt idx="133">
                  <c:v>109.67</c:v>
                </c:pt>
                <c:pt idx="134">
                  <c:v>109.66</c:v>
                </c:pt>
                <c:pt idx="135">
                  <c:v>109.68</c:v>
                </c:pt>
                <c:pt idx="136">
                  <c:v>109.71</c:v>
                </c:pt>
                <c:pt idx="137">
                  <c:v>109.72</c:v>
                </c:pt>
                <c:pt idx="138">
                  <c:v>109.69</c:v>
                </c:pt>
                <c:pt idx="139">
                  <c:v>109.72</c:v>
                </c:pt>
                <c:pt idx="140">
                  <c:v>109.72</c:v>
                </c:pt>
                <c:pt idx="141">
                  <c:v>109.73</c:v>
                </c:pt>
                <c:pt idx="142">
                  <c:v>109.74</c:v>
                </c:pt>
                <c:pt idx="143">
                  <c:v>109.73</c:v>
                </c:pt>
                <c:pt idx="144">
                  <c:v>109.73</c:v>
                </c:pt>
                <c:pt idx="145">
                  <c:v>109.75</c:v>
                </c:pt>
                <c:pt idx="146">
                  <c:v>109.72</c:v>
                </c:pt>
                <c:pt idx="147">
                  <c:v>109.79</c:v>
                </c:pt>
                <c:pt idx="148">
                  <c:v>109.81</c:v>
                </c:pt>
                <c:pt idx="149">
                  <c:v>109.8</c:v>
                </c:pt>
                <c:pt idx="150">
                  <c:v>109.78</c:v>
                </c:pt>
                <c:pt idx="151">
                  <c:v>109.77</c:v>
                </c:pt>
                <c:pt idx="152">
                  <c:v>109.76</c:v>
                </c:pt>
                <c:pt idx="153">
                  <c:v>109.78</c:v>
                </c:pt>
                <c:pt idx="154">
                  <c:v>109.8</c:v>
                </c:pt>
                <c:pt idx="155">
                  <c:v>109.83</c:v>
                </c:pt>
                <c:pt idx="156">
                  <c:v>109.82</c:v>
                </c:pt>
                <c:pt idx="157">
                  <c:v>109.82</c:v>
                </c:pt>
                <c:pt idx="158">
                  <c:v>109.81</c:v>
                </c:pt>
                <c:pt idx="159">
                  <c:v>109.83</c:v>
                </c:pt>
                <c:pt idx="160">
                  <c:v>109.85</c:v>
                </c:pt>
                <c:pt idx="161">
                  <c:v>109.84</c:v>
                </c:pt>
                <c:pt idx="162">
                  <c:v>109.87</c:v>
                </c:pt>
                <c:pt idx="163">
                  <c:v>109.84</c:v>
                </c:pt>
                <c:pt idx="164">
                  <c:v>109.85</c:v>
                </c:pt>
                <c:pt idx="165">
                  <c:v>109.84</c:v>
                </c:pt>
                <c:pt idx="166">
                  <c:v>109.85</c:v>
                </c:pt>
                <c:pt idx="167">
                  <c:v>109.86</c:v>
                </c:pt>
                <c:pt idx="168">
                  <c:v>109.84</c:v>
                </c:pt>
                <c:pt idx="169">
                  <c:v>109.85</c:v>
                </c:pt>
                <c:pt idx="170">
                  <c:v>109.82</c:v>
                </c:pt>
                <c:pt idx="171">
                  <c:v>109.84</c:v>
                </c:pt>
                <c:pt idx="172">
                  <c:v>109.84</c:v>
                </c:pt>
                <c:pt idx="173">
                  <c:v>109.84</c:v>
                </c:pt>
                <c:pt idx="174">
                  <c:v>109.8</c:v>
                </c:pt>
                <c:pt idx="175">
                  <c:v>109.77</c:v>
                </c:pt>
                <c:pt idx="176">
                  <c:v>109.74</c:v>
                </c:pt>
                <c:pt idx="177">
                  <c:v>109.74</c:v>
                </c:pt>
                <c:pt idx="178">
                  <c:v>109.73</c:v>
                </c:pt>
                <c:pt idx="179">
                  <c:v>109.72</c:v>
                </c:pt>
                <c:pt idx="180">
                  <c:v>109.76</c:v>
                </c:pt>
                <c:pt idx="181">
                  <c:v>109.78</c:v>
                </c:pt>
                <c:pt idx="182">
                  <c:v>109.78</c:v>
                </c:pt>
                <c:pt idx="183">
                  <c:v>109.74</c:v>
                </c:pt>
                <c:pt idx="184">
                  <c:v>109.7</c:v>
                </c:pt>
                <c:pt idx="185">
                  <c:v>109.71</c:v>
                </c:pt>
                <c:pt idx="186">
                  <c:v>109.71</c:v>
                </c:pt>
                <c:pt idx="187">
                  <c:v>109.72</c:v>
                </c:pt>
                <c:pt idx="188">
                  <c:v>109.69</c:v>
                </c:pt>
                <c:pt idx="189">
                  <c:v>109.69</c:v>
                </c:pt>
                <c:pt idx="190">
                  <c:v>109.69</c:v>
                </c:pt>
                <c:pt idx="191">
                  <c:v>109.7</c:v>
                </c:pt>
                <c:pt idx="192">
                  <c:v>109.67</c:v>
                </c:pt>
                <c:pt idx="193">
                  <c:v>109.71</c:v>
                </c:pt>
                <c:pt idx="194">
                  <c:v>109.7</c:v>
                </c:pt>
                <c:pt idx="195">
                  <c:v>109.69</c:v>
                </c:pt>
                <c:pt idx="196">
                  <c:v>109.7</c:v>
                </c:pt>
                <c:pt idx="197">
                  <c:v>109.67</c:v>
                </c:pt>
                <c:pt idx="198">
                  <c:v>109.65</c:v>
                </c:pt>
                <c:pt idx="199">
                  <c:v>109.65</c:v>
                </c:pt>
                <c:pt idx="200">
                  <c:v>109.63</c:v>
                </c:pt>
                <c:pt idx="201">
                  <c:v>109.62</c:v>
                </c:pt>
                <c:pt idx="202">
                  <c:v>109.63</c:v>
                </c:pt>
                <c:pt idx="203">
                  <c:v>109.64</c:v>
                </c:pt>
                <c:pt idx="204">
                  <c:v>109.64</c:v>
                </c:pt>
                <c:pt idx="205">
                  <c:v>109.64</c:v>
                </c:pt>
                <c:pt idx="206">
                  <c:v>109.65</c:v>
                </c:pt>
                <c:pt idx="207">
                  <c:v>109.66</c:v>
                </c:pt>
                <c:pt idx="208">
                  <c:v>109.66</c:v>
                </c:pt>
                <c:pt idx="209">
                  <c:v>109.69</c:v>
                </c:pt>
                <c:pt idx="210">
                  <c:v>109.7</c:v>
                </c:pt>
                <c:pt idx="211">
                  <c:v>109.7</c:v>
                </c:pt>
                <c:pt idx="212">
                  <c:v>109.69</c:v>
                </c:pt>
                <c:pt idx="213">
                  <c:v>109.67</c:v>
                </c:pt>
                <c:pt idx="214">
                  <c:v>109.68</c:v>
                </c:pt>
                <c:pt idx="215">
                  <c:v>109.68</c:v>
                </c:pt>
                <c:pt idx="216">
                  <c:v>109.66</c:v>
                </c:pt>
                <c:pt idx="217">
                  <c:v>109.66</c:v>
                </c:pt>
                <c:pt idx="218">
                  <c:v>109.69</c:v>
                </c:pt>
                <c:pt idx="219">
                  <c:v>109.7</c:v>
                </c:pt>
                <c:pt idx="220">
                  <c:v>109.68</c:v>
                </c:pt>
                <c:pt idx="221">
                  <c:v>109.68</c:v>
                </c:pt>
                <c:pt idx="222">
                  <c:v>109.7</c:v>
                </c:pt>
                <c:pt idx="223">
                  <c:v>109.7</c:v>
                </c:pt>
                <c:pt idx="224">
                  <c:v>109.7</c:v>
                </c:pt>
                <c:pt idx="225">
                  <c:v>109.69</c:v>
                </c:pt>
                <c:pt idx="226">
                  <c:v>109.7</c:v>
                </c:pt>
                <c:pt idx="227">
                  <c:v>109.71</c:v>
                </c:pt>
                <c:pt idx="228">
                  <c:v>109.7</c:v>
                </c:pt>
                <c:pt idx="229">
                  <c:v>109.71</c:v>
                </c:pt>
                <c:pt idx="230">
                  <c:v>109.67</c:v>
                </c:pt>
                <c:pt idx="231">
                  <c:v>109.68</c:v>
                </c:pt>
                <c:pt idx="232">
                  <c:v>109.68</c:v>
                </c:pt>
                <c:pt idx="233">
                  <c:v>109.69</c:v>
                </c:pt>
                <c:pt idx="234">
                  <c:v>109.7</c:v>
                </c:pt>
                <c:pt idx="235">
                  <c:v>109.68</c:v>
                </c:pt>
                <c:pt idx="236">
                  <c:v>109.67</c:v>
                </c:pt>
                <c:pt idx="237">
                  <c:v>109.7</c:v>
                </c:pt>
                <c:pt idx="238">
                  <c:v>109.69</c:v>
                </c:pt>
                <c:pt idx="239">
                  <c:v>109.71</c:v>
                </c:pt>
                <c:pt idx="240">
                  <c:v>109.7</c:v>
                </c:pt>
                <c:pt idx="241">
                  <c:v>109.72</c:v>
                </c:pt>
                <c:pt idx="242">
                  <c:v>109.75</c:v>
                </c:pt>
                <c:pt idx="243">
                  <c:v>109.74</c:v>
                </c:pt>
                <c:pt idx="244">
                  <c:v>109.76</c:v>
                </c:pt>
                <c:pt idx="245">
                  <c:v>109.77</c:v>
                </c:pt>
                <c:pt idx="246">
                  <c:v>109.76</c:v>
                </c:pt>
                <c:pt idx="247">
                  <c:v>109.77</c:v>
                </c:pt>
                <c:pt idx="248">
                  <c:v>109.76</c:v>
                </c:pt>
                <c:pt idx="249">
                  <c:v>109.74</c:v>
                </c:pt>
                <c:pt idx="250">
                  <c:v>109.76</c:v>
                </c:pt>
                <c:pt idx="251">
                  <c:v>109.76</c:v>
                </c:pt>
                <c:pt idx="252">
                  <c:v>109.77</c:v>
                </c:pt>
                <c:pt idx="253">
                  <c:v>109.75</c:v>
                </c:pt>
                <c:pt idx="254">
                  <c:v>109.73</c:v>
                </c:pt>
                <c:pt idx="255">
                  <c:v>109.72</c:v>
                </c:pt>
                <c:pt idx="256">
                  <c:v>109.73</c:v>
                </c:pt>
                <c:pt idx="257">
                  <c:v>109.75</c:v>
                </c:pt>
                <c:pt idx="258">
                  <c:v>109.76</c:v>
                </c:pt>
                <c:pt idx="259">
                  <c:v>109.76</c:v>
                </c:pt>
                <c:pt idx="260">
                  <c:v>109.76</c:v>
                </c:pt>
                <c:pt idx="261">
                  <c:v>109.76</c:v>
                </c:pt>
                <c:pt idx="262">
                  <c:v>109.76</c:v>
                </c:pt>
                <c:pt idx="263">
                  <c:v>109.76</c:v>
                </c:pt>
                <c:pt idx="264">
                  <c:v>109.75</c:v>
                </c:pt>
                <c:pt idx="265">
                  <c:v>109.76</c:v>
                </c:pt>
                <c:pt idx="266">
                  <c:v>109.76</c:v>
                </c:pt>
                <c:pt idx="267">
                  <c:v>109.77</c:v>
                </c:pt>
                <c:pt idx="268">
                  <c:v>109.79</c:v>
                </c:pt>
                <c:pt idx="269">
                  <c:v>109.8</c:v>
                </c:pt>
                <c:pt idx="270">
                  <c:v>109.81</c:v>
                </c:pt>
                <c:pt idx="271">
                  <c:v>109.82</c:v>
                </c:pt>
                <c:pt idx="272">
                  <c:v>109.86</c:v>
                </c:pt>
                <c:pt idx="273">
                  <c:v>109.88</c:v>
                </c:pt>
                <c:pt idx="274">
                  <c:v>109.84</c:v>
                </c:pt>
                <c:pt idx="275">
                  <c:v>109.83</c:v>
                </c:pt>
                <c:pt idx="276">
                  <c:v>109.84</c:v>
                </c:pt>
                <c:pt idx="277">
                  <c:v>109.84</c:v>
                </c:pt>
                <c:pt idx="278">
                  <c:v>109.84</c:v>
                </c:pt>
                <c:pt idx="279">
                  <c:v>109.83</c:v>
                </c:pt>
                <c:pt idx="280">
                  <c:v>109.83</c:v>
                </c:pt>
                <c:pt idx="281">
                  <c:v>109.84</c:v>
                </c:pt>
                <c:pt idx="282">
                  <c:v>109.83</c:v>
                </c:pt>
                <c:pt idx="283">
                  <c:v>109.83</c:v>
                </c:pt>
                <c:pt idx="284">
                  <c:v>109.82</c:v>
                </c:pt>
                <c:pt idx="285">
                  <c:v>109.81</c:v>
                </c:pt>
                <c:pt idx="286">
                  <c:v>109.81</c:v>
                </c:pt>
                <c:pt idx="287">
                  <c:v>109.79</c:v>
                </c:pt>
                <c:pt idx="288">
                  <c:v>109.79</c:v>
                </c:pt>
                <c:pt idx="289">
                  <c:v>109.79</c:v>
                </c:pt>
                <c:pt idx="290">
                  <c:v>109.77</c:v>
                </c:pt>
                <c:pt idx="291">
                  <c:v>109.76</c:v>
                </c:pt>
                <c:pt idx="292">
                  <c:v>109.75</c:v>
                </c:pt>
                <c:pt idx="293">
                  <c:v>109.74</c:v>
                </c:pt>
                <c:pt idx="294">
                  <c:v>109.76</c:v>
                </c:pt>
                <c:pt idx="295">
                  <c:v>109.76</c:v>
                </c:pt>
                <c:pt idx="296">
                  <c:v>109.78</c:v>
                </c:pt>
                <c:pt idx="297">
                  <c:v>109.78</c:v>
                </c:pt>
                <c:pt idx="298">
                  <c:v>109.75</c:v>
                </c:pt>
                <c:pt idx="299">
                  <c:v>109.75</c:v>
                </c:pt>
                <c:pt idx="300">
                  <c:v>109.76</c:v>
                </c:pt>
                <c:pt idx="301">
                  <c:v>109.76</c:v>
                </c:pt>
                <c:pt idx="302">
                  <c:v>109.76</c:v>
                </c:pt>
                <c:pt idx="303">
                  <c:v>109.76</c:v>
                </c:pt>
                <c:pt idx="304">
                  <c:v>109.76</c:v>
                </c:pt>
                <c:pt idx="305">
                  <c:v>109.76</c:v>
                </c:pt>
                <c:pt idx="306">
                  <c:v>109.76</c:v>
                </c:pt>
                <c:pt idx="307">
                  <c:v>109.76</c:v>
                </c:pt>
                <c:pt idx="308">
                  <c:v>109.75</c:v>
                </c:pt>
                <c:pt idx="309">
                  <c:v>109.74</c:v>
                </c:pt>
                <c:pt idx="310">
                  <c:v>109.73</c:v>
                </c:pt>
                <c:pt idx="311">
                  <c:v>109.74</c:v>
                </c:pt>
                <c:pt idx="312">
                  <c:v>109.76</c:v>
                </c:pt>
                <c:pt idx="313">
                  <c:v>109.75</c:v>
                </c:pt>
                <c:pt idx="314">
                  <c:v>109.74</c:v>
                </c:pt>
                <c:pt idx="315">
                  <c:v>109.74</c:v>
                </c:pt>
                <c:pt idx="316">
                  <c:v>109.75</c:v>
                </c:pt>
                <c:pt idx="317">
                  <c:v>109.75</c:v>
                </c:pt>
                <c:pt idx="318">
                  <c:v>109.75</c:v>
                </c:pt>
                <c:pt idx="319">
                  <c:v>109.74</c:v>
                </c:pt>
                <c:pt idx="320">
                  <c:v>109.74</c:v>
                </c:pt>
                <c:pt idx="321">
                  <c:v>109.73</c:v>
                </c:pt>
                <c:pt idx="322">
                  <c:v>109.74</c:v>
                </c:pt>
                <c:pt idx="323">
                  <c:v>109.74</c:v>
                </c:pt>
                <c:pt idx="324">
                  <c:v>109.76</c:v>
                </c:pt>
                <c:pt idx="325">
                  <c:v>109.76</c:v>
                </c:pt>
                <c:pt idx="326">
                  <c:v>109.76</c:v>
                </c:pt>
                <c:pt idx="327">
                  <c:v>109.73</c:v>
                </c:pt>
                <c:pt idx="328">
                  <c:v>109.73</c:v>
                </c:pt>
                <c:pt idx="329">
                  <c:v>109.73</c:v>
                </c:pt>
                <c:pt idx="330">
                  <c:v>109.72</c:v>
                </c:pt>
                <c:pt idx="331">
                  <c:v>109.73</c:v>
                </c:pt>
                <c:pt idx="332">
                  <c:v>109.71</c:v>
                </c:pt>
                <c:pt idx="333">
                  <c:v>109.71</c:v>
                </c:pt>
                <c:pt idx="334">
                  <c:v>109.7</c:v>
                </c:pt>
                <c:pt idx="335">
                  <c:v>109.71</c:v>
                </c:pt>
                <c:pt idx="336">
                  <c:v>109.71</c:v>
                </c:pt>
                <c:pt idx="337">
                  <c:v>109.71</c:v>
                </c:pt>
                <c:pt idx="338">
                  <c:v>109.72</c:v>
                </c:pt>
                <c:pt idx="339">
                  <c:v>109.72</c:v>
                </c:pt>
                <c:pt idx="340">
                  <c:v>109.71</c:v>
                </c:pt>
                <c:pt idx="341">
                  <c:v>109.71</c:v>
                </c:pt>
                <c:pt idx="342">
                  <c:v>109.68</c:v>
                </c:pt>
                <c:pt idx="343">
                  <c:v>109.68</c:v>
                </c:pt>
                <c:pt idx="344">
                  <c:v>109.69</c:v>
                </c:pt>
                <c:pt idx="345">
                  <c:v>109.71</c:v>
                </c:pt>
                <c:pt idx="346">
                  <c:v>109.7</c:v>
                </c:pt>
                <c:pt idx="347">
                  <c:v>109.71</c:v>
                </c:pt>
                <c:pt idx="348">
                  <c:v>109.71</c:v>
                </c:pt>
                <c:pt idx="349">
                  <c:v>109.7</c:v>
                </c:pt>
                <c:pt idx="350">
                  <c:v>109.71</c:v>
                </c:pt>
                <c:pt idx="351">
                  <c:v>109.71</c:v>
                </c:pt>
                <c:pt idx="352">
                  <c:v>109.71</c:v>
                </c:pt>
                <c:pt idx="353">
                  <c:v>109.71</c:v>
                </c:pt>
                <c:pt idx="354">
                  <c:v>109.71</c:v>
                </c:pt>
                <c:pt idx="355">
                  <c:v>109.7</c:v>
                </c:pt>
                <c:pt idx="356">
                  <c:v>109.7</c:v>
                </c:pt>
                <c:pt idx="357">
                  <c:v>109.7</c:v>
                </c:pt>
                <c:pt idx="358">
                  <c:v>109.69</c:v>
                </c:pt>
                <c:pt idx="359">
                  <c:v>109.7</c:v>
                </c:pt>
                <c:pt idx="360">
                  <c:v>109.7</c:v>
                </c:pt>
                <c:pt idx="361">
                  <c:v>109.7</c:v>
                </c:pt>
                <c:pt idx="362">
                  <c:v>109.7</c:v>
                </c:pt>
                <c:pt idx="363">
                  <c:v>109.71</c:v>
                </c:pt>
                <c:pt idx="364">
                  <c:v>109.73</c:v>
                </c:pt>
                <c:pt idx="365">
                  <c:v>109.73</c:v>
                </c:pt>
                <c:pt idx="366">
                  <c:v>109.73</c:v>
                </c:pt>
                <c:pt idx="367">
                  <c:v>109.73</c:v>
                </c:pt>
                <c:pt idx="368">
                  <c:v>109.75</c:v>
                </c:pt>
                <c:pt idx="369">
                  <c:v>109.75</c:v>
                </c:pt>
                <c:pt idx="370">
                  <c:v>109.76</c:v>
                </c:pt>
                <c:pt idx="371">
                  <c:v>109.74</c:v>
                </c:pt>
                <c:pt idx="372">
                  <c:v>109.74</c:v>
                </c:pt>
                <c:pt idx="373">
                  <c:v>109.75</c:v>
                </c:pt>
                <c:pt idx="374">
                  <c:v>109.72</c:v>
                </c:pt>
                <c:pt idx="375">
                  <c:v>109.71</c:v>
                </c:pt>
                <c:pt idx="376">
                  <c:v>109.72</c:v>
                </c:pt>
                <c:pt idx="377">
                  <c:v>109.71</c:v>
                </c:pt>
                <c:pt idx="378">
                  <c:v>109.71</c:v>
                </c:pt>
                <c:pt idx="379">
                  <c:v>109.74</c:v>
                </c:pt>
                <c:pt idx="380">
                  <c:v>109.72</c:v>
                </c:pt>
                <c:pt idx="381">
                  <c:v>109.72</c:v>
                </c:pt>
                <c:pt idx="382">
                  <c:v>109.72</c:v>
                </c:pt>
                <c:pt idx="383">
                  <c:v>109.72</c:v>
                </c:pt>
                <c:pt idx="384">
                  <c:v>109.73</c:v>
                </c:pt>
                <c:pt idx="385">
                  <c:v>109.73</c:v>
                </c:pt>
                <c:pt idx="386">
                  <c:v>109.73</c:v>
                </c:pt>
                <c:pt idx="387">
                  <c:v>109.72</c:v>
                </c:pt>
                <c:pt idx="388">
                  <c:v>109.72</c:v>
                </c:pt>
                <c:pt idx="389">
                  <c:v>109.71</c:v>
                </c:pt>
                <c:pt idx="390">
                  <c:v>109.72</c:v>
                </c:pt>
                <c:pt idx="391">
                  <c:v>109.74</c:v>
                </c:pt>
                <c:pt idx="392">
                  <c:v>109.75</c:v>
                </c:pt>
                <c:pt idx="393">
                  <c:v>109.75</c:v>
                </c:pt>
                <c:pt idx="394">
                  <c:v>109.75</c:v>
                </c:pt>
                <c:pt idx="395">
                  <c:v>109.76</c:v>
                </c:pt>
                <c:pt idx="396">
                  <c:v>109.76</c:v>
                </c:pt>
                <c:pt idx="397">
                  <c:v>109.77</c:v>
                </c:pt>
                <c:pt idx="398">
                  <c:v>109.77</c:v>
                </c:pt>
                <c:pt idx="399">
                  <c:v>109.75</c:v>
                </c:pt>
                <c:pt idx="400">
                  <c:v>109.76</c:v>
                </c:pt>
                <c:pt idx="401">
                  <c:v>109.76</c:v>
                </c:pt>
                <c:pt idx="402">
                  <c:v>109.78</c:v>
                </c:pt>
                <c:pt idx="403">
                  <c:v>109.79</c:v>
                </c:pt>
                <c:pt idx="404">
                  <c:v>109.77</c:v>
                </c:pt>
                <c:pt idx="405">
                  <c:v>109.77</c:v>
                </c:pt>
                <c:pt idx="406">
                  <c:v>109.78</c:v>
                </c:pt>
                <c:pt idx="407">
                  <c:v>109.78</c:v>
                </c:pt>
                <c:pt idx="408">
                  <c:v>109.78</c:v>
                </c:pt>
                <c:pt idx="409">
                  <c:v>109.81</c:v>
                </c:pt>
                <c:pt idx="410">
                  <c:v>109.81</c:v>
                </c:pt>
                <c:pt idx="411">
                  <c:v>109.8</c:v>
                </c:pt>
                <c:pt idx="412">
                  <c:v>109.81</c:v>
                </c:pt>
                <c:pt idx="413">
                  <c:v>109.82</c:v>
                </c:pt>
                <c:pt idx="414">
                  <c:v>109.82</c:v>
                </c:pt>
                <c:pt idx="415">
                  <c:v>109.82</c:v>
                </c:pt>
                <c:pt idx="416">
                  <c:v>109.82</c:v>
                </c:pt>
                <c:pt idx="417">
                  <c:v>109.82</c:v>
                </c:pt>
                <c:pt idx="418">
                  <c:v>109.83</c:v>
                </c:pt>
                <c:pt idx="419">
                  <c:v>109.82</c:v>
                </c:pt>
                <c:pt idx="420">
                  <c:v>109.81</c:v>
                </c:pt>
                <c:pt idx="421">
                  <c:v>109.81</c:v>
                </c:pt>
                <c:pt idx="422">
                  <c:v>109.8</c:v>
                </c:pt>
                <c:pt idx="423">
                  <c:v>109.81</c:v>
                </c:pt>
                <c:pt idx="424">
                  <c:v>109.79</c:v>
                </c:pt>
                <c:pt idx="425">
                  <c:v>109.79</c:v>
                </c:pt>
                <c:pt idx="426">
                  <c:v>109.79</c:v>
                </c:pt>
                <c:pt idx="427">
                  <c:v>109.78</c:v>
                </c:pt>
                <c:pt idx="428">
                  <c:v>109.78</c:v>
                </c:pt>
                <c:pt idx="429">
                  <c:v>109.8</c:v>
                </c:pt>
                <c:pt idx="430">
                  <c:v>109.8</c:v>
                </c:pt>
                <c:pt idx="431">
                  <c:v>109.8</c:v>
                </c:pt>
                <c:pt idx="432">
                  <c:v>109.78</c:v>
                </c:pt>
                <c:pt idx="433">
                  <c:v>109.79</c:v>
                </c:pt>
                <c:pt idx="434">
                  <c:v>109.79</c:v>
                </c:pt>
                <c:pt idx="435">
                  <c:v>109.79</c:v>
                </c:pt>
                <c:pt idx="436">
                  <c:v>109.78</c:v>
                </c:pt>
                <c:pt idx="437">
                  <c:v>109.79</c:v>
                </c:pt>
                <c:pt idx="438">
                  <c:v>109.79</c:v>
                </c:pt>
                <c:pt idx="439">
                  <c:v>109.79</c:v>
                </c:pt>
                <c:pt idx="440">
                  <c:v>109.79</c:v>
                </c:pt>
                <c:pt idx="441">
                  <c:v>109.8</c:v>
                </c:pt>
                <c:pt idx="442">
                  <c:v>109.76</c:v>
                </c:pt>
                <c:pt idx="443">
                  <c:v>109.75</c:v>
                </c:pt>
                <c:pt idx="444">
                  <c:v>109.75</c:v>
                </c:pt>
                <c:pt idx="445">
                  <c:v>109.75</c:v>
                </c:pt>
                <c:pt idx="446">
                  <c:v>109.75</c:v>
                </c:pt>
                <c:pt idx="447">
                  <c:v>109.75</c:v>
                </c:pt>
                <c:pt idx="448">
                  <c:v>109.76</c:v>
                </c:pt>
                <c:pt idx="449">
                  <c:v>109.77</c:v>
                </c:pt>
                <c:pt idx="450">
                  <c:v>109.78</c:v>
                </c:pt>
                <c:pt idx="451">
                  <c:v>109.77</c:v>
                </c:pt>
                <c:pt idx="452">
                  <c:v>109.77</c:v>
                </c:pt>
                <c:pt idx="453">
                  <c:v>109.76</c:v>
                </c:pt>
                <c:pt idx="454">
                  <c:v>109.76</c:v>
                </c:pt>
                <c:pt idx="455">
                  <c:v>109.75</c:v>
                </c:pt>
                <c:pt idx="456">
                  <c:v>109.75</c:v>
                </c:pt>
                <c:pt idx="457">
                  <c:v>109.75</c:v>
                </c:pt>
                <c:pt idx="458">
                  <c:v>109.75</c:v>
                </c:pt>
                <c:pt idx="459">
                  <c:v>109.75</c:v>
                </c:pt>
                <c:pt idx="460">
                  <c:v>109.74</c:v>
                </c:pt>
                <c:pt idx="461">
                  <c:v>109.74</c:v>
                </c:pt>
                <c:pt idx="462">
                  <c:v>109.74</c:v>
                </c:pt>
                <c:pt idx="463">
                  <c:v>109.75</c:v>
                </c:pt>
                <c:pt idx="464">
                  <c:v>109.78</c:v>
                </c:pt>
                <c:pt idx="465">
                  <c:v>109.77</c:v>
                </c:pt>
                <c:pt idx="466">
                  <c:v>109.77</c:v>
                </c:pt>
                <c:pt idx="467">
                  <c:v>109.77</c:v>
                </c:pt>
                <c:pt idx="468">
                  <c:v>109.76</c:v>
                </c:pt>
                <c:pt idx="469">
                  <c:v>109.77</c:v>
                </c:pt>
                <c:pt idx="470">
                  <c:v>109.76</c:v>
                </c:pt>
                <c:pt idx="471">
                  <c:v>109.77</c:v>
                </c:pt>
                <c:pt idx="472">
                  <c:v>109.76</c:v>
                </c:pt>
                <c:pt idx="473">
                  <c:v>109.76</c:v>
                </c:pt>
                <c:pt idx="474">
                  <c:v>109.76</c:v>
                </c:pt>
                <c:pt idx="475">
                  <c:v>109.76</c:v>
                </c:pt>
                <c:pt idx="476">
                  <c:v>109.76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0531-4314-B341-B205451F2C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58937104"/>
        <c:axId val="-1958931120"/>
      </c:scatterChart>
      <c:valAx>
        <c:axId val="-1958937104"/>
        <c:scaling>
          <c:orientation val="minMax"/>
          <c:max val="0.55000000000000004"/>
          <c:min val="0.5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F400]h:mm:ss\ AM/PM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8931120"/>
        <c:crosses val="autoZero"/>
        <c:crossBetween val="midCat"/>
      </c:valAx>
      <c:valAx>
        <c:axId val="-1958931120"/>
        <c:scaling>
          <c:orientation val="minMax"/>
          <c:max val="109.8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89371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spc="7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'Sheet4 (2)'!$AN$1</c:f>
              <c:strCache>
                <c:ptCount val="1"/>
                <c:pt idx="0">
                  <c:v>銘柄A</c:v>
                </c:pt>
              </c:strCache>
            </c:strRef>
          </c:tx>
          <c:spPr>
            <a:ln w="28575">
              <a:solidFill>
                <a:schemeClr val="accent1">
                  <a:alpha val="20000"/>
                </a:schemeClr>
              </a:solidFill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'Sheet4 (2)'!$AM$2:$AM$3191</c:f>
              <c:numCache>
                <c:formatCode>[$-F400]h:mm:ss\ AM/PM</c:formatCode>
                <c:ptCount val="1106"/>
                <c:pt idx="0">
                  <c:v>0.52083333333333337</c:v>
                </c:pt>
                <c:pt idx="1">
                  <c:v>0.52084490740740741</c:v>
                </c:pt>
                <c:pt idx="2">
                  <c:v>0.52084490740740741</c:v>
                </c:pt>
                <c:pt idx="3">
                  <c:v>0.52085648148148145</c:v>
                </c:pt>
                <c:pt idx="4">
                  <c:v>0.52085648148148145</c:v>
                </c:pt>
                <c:pt idx="5">
                  <c:v>0.52087962962962964</c:v>
                </c:pt>
                <c:pt idx="6">
                  <c:v>0.52089120370370368</c:v>
                </c:pt>
                <c:pt idx="7">
                  <c:v>0.52090277777777783</c:v>
                </c:pt>
                <c:pt idx="8">
                  <c:v>0.52090277777777783</c:v>
                </c:pt>
                <c:pt idx="9">
                  <c:v>0.52090277777777783</c:v>
                </c:pt>
                <c:pt idx="10">
                  <c:v>0.5210069444444444</c:v>
                </c:pt>
                <c:pt idx="11">
                  <c:v>0.52101851851851855</c:v>
                </c:pt>
                <c:pt idx="12">
                  <c:v>0.52105324074074078</c:v>
                </c:pt>
                <c:pt idx="13">
                  <c:v>0.52106481481481481</c:v>
                </c:pt>
                <c:pt idx="14">
                  <c:v>0.52128472222222222</c:v>
                </c:pt>
                <c:pt idx="15">
                  <c:v>0.52131944444444445</c:v>
                </c:pt>
                <c:pt idx="16">
                  <c:v>0.52137731481481475</c:v>
                </c:pt>
                <c:pt idx="17">
                  <c:v>0.52141203703703709</c:v>
                </c:pt>
                <c:pt idx="18">
                  <c:v>0.52149305555555558</c:v>
                </c:pt>
                <c:pt idx="19">
                  <c:v>0.52166666666666661</c:v>
                </c:pt>
                <c:pt idx="20">
                  <c:v>0.52166666666666661</c:v>
                </c:pt>
                <c:pt idx="21">
                  <c:v>0.52193287037037039</c:v>
                </c:pt>
                <c:pt idx="22">
                  <c:v>0.52193287037037039</c:v>
                </c:pt>
                <c:pt idx="23">
                  <c:v>0.52196759259259262</c:v>
                </c:pt>
                <c:pt idx="24">
                  <c:v>0.52206018518518515</c:v>
                </c:pt>
                <c:pt idx="25">
                  <c:v>0.52206018518518515</c:v>
                </c:pt>
                <c:pt idx="26">
                  <c:v>0.52210648148148142</c:v>
                </c:pt>
                <c:pt idx="27">
                  <c:v>0.5221527777777778</c:v>
                </c:pt>
                <c:pt idx="28">
                  <c:v>0.52221064814814822</c:v>
                </c:pt>
                <c:pt idx="29">
                  <c:v>0.52221064814814822</c:v>
                </c:pt>
                <c:pt idx="30">
                  <c:v>0.52221064814814822</c:v>
                </c:pt>
                <c:pt idx="31">
                  <c:v>0.52221064814814822</c:v>
                </c:pt>
                <c:pt idx="32">
                  <c:v>0.52221064814814822</c:v>
                </c:pt>
                <c:pt idx="33">
                  <c:v>0.52221064814814822</c:v>
                </c:pt>
                <c:pt idx="34">
                  <c:v>0.52221064814814822</c:v>
                </c:pt>
                <c:pt idx="35">
                  <c:v>0.52221064814814822</c:v>
                </c:pt>
                <c:pt idx="36">
                  <c:v>0.52221064814814822</c:v>
                </c:pt>
                <c:pt idx="37">
                  <c:v>0.52221064814814822</c:v>
                </c:pt>
                <c:pt idx="38">
                  <c:v>0.52221064814814822</c:v>
                </c:pt>
                <c:pt idx="39">
                  <c:v>0.52221064814814822</c:v>
                </c:pt>
                <c:pt idx="40">
                  <c:v>0.52221064814814822</c:v>
                </c:pt>
                <c:pt idx="41">
                  <c:v>0.52221064814814822</c:v>
                </c:pt>
                <c:pt idx="42">
                  <c:v>0.52221064814814822</c:v>
                </c:pt>
                <c:pt idx="43">
                  <c:v>0.52222222222222225</c:v>
                </c:pt>
                <c:pt idx="44">
                  <c:v>0.52229166666666671</c:v>
                </c:pt>
                <c:pt idx="45">
                  <c:v>0.52231481481481479</c:v>
                </c:pt>
                <c:pt idx="46">
                  <c:v>0.52231481481481479</c:v>
                </c:pt>
                <c:pt idx="47">
                  <c:v>0.52231481481481479</c:v>
                </c:pt>
                <c:pt idx="48">
                  <c:v>0.52233796296296298</c:v>
                </c:pt>
                <c:pt idx="49">
                  <c:v>0.52233796296296298</c:v>
                </c:pt>
                <c:pt idx="50">
                  <c:v>0.52249999999999996</c:v>
                </c:pt>
                <c:pt idx="51">
                  <c:v>0.52249999999999996</c:v>
                </c:pt>
                <c:pt idx="52">
                  <c:v>0.52253472222222219</c:v>
                </c:pt>
                <c:pt idx="53">
                  <c:v>0.52277777777777779</c:v>
                </c:pt>
                <c:pt idx="54">
                  <c:v>0.52281250000000001</c:v>
                </c:pt>
                <c:pt idx="55">
                  <c:v>0.52283564814814809</c:v>
                </c:pt>
                <c:pt idx="56">
                  <c:v>0.52285879629629628</c:v>
                </c:pt>
                <c:pt idx="57">
                  <c:v>0.52319444444444441</c:v>
                </c:pt>
                <c:pt idx="58">
                  <c:v>0.52328703703703705</c:v>
                </c:pt>
                <c:pt idx="59">
                  <c:v>0.52329861111111109</c:v>
                </c:pt>
                <c:pt idx="60">
                  <c:v>0.52329861111111109</c:v>
                </c:pt>
                <c:pt idx="61">
                  <c:v>0.52329861111111109</c:v>
                </c:pt>
                <c:pt idx="62">
                  <c:v>0.52329861111111109</c:v>
                </c:pt>
                <c:pt idx="63">
                  <c:v>0.52329861111111109</c:v>
                </c:pt>
                <c:pt idx="64">
                  <c:v>0.52334490740740736</c:v>
                </c:pt>
                <c:pt idx="65">
                  <c:v>0.52341435185185181</c:v>
                </c:pt>
                <c:pt idx="66">
                  <c:v>0.52348379629629627</c:v>
                </c:pt>
                <c:pt idx="67">
                  <c:v>0.52351851851851849</c:v>
                </c:pt>
                <c:pt idx="68">
                  <c:v>0.52364583333333337</c:v>
                </c:pt>
                <c:pt idx="69">
                  <c:v>0.52385416666666662</c:v>
                </c:pt>
                <c:pt idx="70">
                  <c:v>0.52405092592592595</c:v>
                </c:pt>
                <c:pt idx="71">
                  <c:v>0.52413194444444444</c:v>
                </c:pt>
                <c:pt idx="72">
                  <c:v>0.52418981481481486</c:v>
                </c:pt>
                <c:pt idx="73">
                  <c:v>0.52428240740740739</c:v>
                </c:pt>
                <c:pt idx="74">
                  <c:v>0.52428240740740739</c:v>
                </c:pt>
                <c:pt idx="75">
                  <c:v>0.52428240740740739</c:v>
                </c:pt>
                <c:pt idx="76">
                  <c:v>0.52428240740740739</c:v>
                </c:pt>
                <c:pt idx="77">
                  <c:v>0.52429398148148143</c:v>
                </c:pt>
                <c:pt idx="78">
                  <c:v>0.52429398148148143</c:v>
                </c:pt>
                <c:pt idx="79">
                  <c:v>0.52430555555555558</c:v>
                </c:pt>
                <c:pt idx="80">
                  <c:v>0.52436342592592589</c:v>
                </c:pt>
                <c:pt idx="81">
                  <c:v>0.52445601851851853</c:v>
                </c:pt>
                <c:pt idx="82">
                  <c:v>0.52451388888888884</c:v>
                </c:pt>
                <c:pt idx="83">
                  <c:v>0.52452546296296299</c:v>
                </c:pt>
                <c:pt idx="84">
                  <c:v>0.52452546296296299</c:v>
                </c:pt>
                <c:pt idx="85">
                  <c:v>0.52452546296296299</c:v>
                </c:pt>
                <c:pt idx="86">
                  <c:v>0.52452546296296299</c:v>
                </c:pt>
                <c:pt idx="87">
                  <c:v>0.52453703703703702</c:v>
                </c:pt>
                <c:pt idx="88">
                  <c:v>0.52453703703703702</c:v>
                </c:pt>
                <c:pt idx="89">
                  <c:v>0.52453703703703702</c:v>
                </c:pt>
                <c:pt idx="90">
                  <c:v>0.52482638888888888</c:v>
                </c:pt>
                <c:pt idx="91">
                  <c:v>0.52483796296296303</c:v>
                </c:pt>
                <c:pt idx="92">
                  <c:v>0.52483796296296303</c:v>
                </c:pt>
                <c:pt idx="93">
                  <c:v>0.52490740740740738</c:v>
                </c:pt>
                <c:pt idx="94">
                  <c:v>0.52503472222222225</c:v>
                </c:pt>
                <c:pt idx="95">
                  <c:v>0.52504629629629629</c:v>
                </c:pt>
                <c:pt idx="96">
                  <c:v>0.52504629629629629</c:v>
                </c:pt>
                <c:pt idx="97">
                  <c:v>0.52508101851851852</c:v>
                </c:pt>
                <c:pt idx="98">
                  <c:v>0.52509259259259256</c:v>
                </c:pt>
                <c:pt idx="99">
                  <c:v>0.52509259259259256</c:v>
                </c:pt>
                <c:pt idx="100">
                  <c:v>0.52509259259259256</c:v>
                </c:pt>
                <c:pt idx="101">
                  <c:v>0.52516203703703701</c:v>
                </c:pt>
                <c:pt idx="102">
                  <c:v>0.52516203703703701</c:v>
                </c:pt>
                <c:pt idx="103">
                  <c:v>0.52516203703703701</c:v>
                </c:pt>
                <c:pt idx="104">
                  <c:v>0.52517361111111105</c:v>
                </c:pt>
                <c:pt idx="105">
                  <c:v>0.52520833333333339</c:v>
                </c:pt>
                <c:pt idx="106">
                  <c:v>0.52520833333333339</c:v>
                </c:pt>
                <c:pt idx="107">
                  <c:v>0.52520833333333339</c:v>
                </c:pt>
                <c:pt idx="108">
                  <c:v>0.52520833333333339</c:v>
                </c:pt>
                <c:pt idx="109">
                  <c:v>0.52520833333333339</c:v>
                </c:pt>
                <c:pt idx="110">
                  <c:v>0.52530092592592592</c:v>
                </c:pt>
                <c:pt idx="111">
                  <c:v>0.52530092592592592</c:v>
                </c:pt>
                <c:pt idx="112">
                  <c:v>0.52537037037037038</c:v>
                </c:pt>
                <c:pt idx="113">
                  <c:v>0.52538194444444442</c:v>
                </c:pt>
                <c:pt idx="114">
                  <c:v>0.52549768518518525</c:v>
                </c:pt>
                <c:pt idx="115">
                  <c:v>0.52603009259259259</c:v>
                </c:pt>
                <c:pt idx="116">
                  <c:v>0.52603009259259259</c:v>
                </c:pt>
                <c:pt idx="117">
                  <c:v>0.52603009259259259</c:v>
                </c:pt>
                <c:pt idx="118">
                  <c:v>0.52612268518518512</c:v>
                </c:pt>
                <c:pt idx="119">
                  <c:v>0.52703703703703708</c:v>
                </c:pt>
                <c:pt idx="120">
                  <c:v>0.5270717592592592</c:v>
                </c:pt>
                <c:pt idx="121">
                  <c:v>0.52709490740740739</c:v>
                </c:pt>
                <c:pt idx="122">
                  <c:v>0.52736111111111106</c:v>
                </c:pt>
                <c:pt idx="123">
                  <c:v>0.52736111111111106</c:v>
                </c:pt>
                <c:pt idx="124">
                  <c:v>0.52736111111111106</c:v>
                </c:pt>
                <c:pt idx="125">
                  <c:v>0.52736111111111106</c:v>
                </c:pt>
                <c:pt idx="126">
                  <c:v>0.52736111111111106</c:v>
                </c:pt>
                <c:pt idx="127">
                  <c:v>0.52736111111111106</c:v>
                </c:pt>
                <c:pt idx="128">
                  <c:v>0.52736111111111106</c:v>
                </c:pt>
                <c:pt idx="129">
                  <c:v>0.52736111111111106</c:v>
                </c:pt>
                <c:pt idx="130">
                  <c:v>0.52766203703703707</c:v>
                </c:pt>
                <c:pt idx="131">
                  <c:v>0.52777777777777779</c:v>
                </c:pt>
                <c:pt idx="132">
                  <c:v>0.52777777777777779</c:v>
                </c:pt>
                <c:pt idx="133">
                  <c:v>0.52796296296296297</c:v>
                </c:pt>
                <c:pt idx="134">
                  <c:v>0.52824074074074068</c:v>
                </c:pt>
                <c:pt idx="135">
                  <c:v>0.52888888888888885</c:v>
                </c:pt>
                <c:pt idx="136">
                  <c:v>0.52888888888888885</c:v>
                </c:pt>
                <c:pt idx="137">
                  <c:v>0.52901620370370372</c:v>
                </c:pt>
                <c:pt idx="138">
                  <c:v>0.52917824074074071</c:v>
                </c:pt>
                <c:pt idx="139">
                  <c:v>0.5292013888888889</c:v>
                </c:pt>
                <c:pt idx="140">
                  <c:v>0.52998842592592588</c:v>
                </c:pt>
                <c:pt idx="141">
                  <c:v>0.53004629629629629</c:v>
                </c:pt>
                <c:pt idx="142">
                  <c:v>0.53004629629629629</c:v>
                </c:pt>
                <c:pt idx="143">
                  <c:v>0.53013888888888883</c:v>
                </c:pt>
                <c:pt idx="144">
                  <c:v>0.53013888888888883</c:v>
                </c:pt>
                <c:pt idx="145">
                  <c:v>0.53013888888888883</c:v>
                </c:pt>
                <c:pt idx="146">
                  <c:v>0.53013888888888883</c:v>
                </c:pt>
                <c:pt idx="147">
                  <c:v>0.53015046296296298</c:v>
                </c:pt>
                <c:pt idx="148">
                  <c:v>0.53015046296296298</c:v>
                </c:pt>
                <c:pt idx="149">
                  <c:v>0.53015046296296298</c:v>
                </c:pt>
                <c:pt idx="150">
                  <c:v>0.5301851851851852</c:v>
                </c:pt>
                <c:pt idx="151">
                  <c:v>0.5301851851851852</c:v>
                </c:pt>
                <c:pt idx="152">
                  <c:v>0.53042824074074069</c:v>
                </c:pt>
                <c:pt idx="153">
                  <c:v>0.5310879629629629</c:v>
                </c:pt>
                <c:pt idx="154">
                  <c:v>0.53109953703703705</c:v>
                </c:pt>
                <c:pt idx="155">
                  <c:v>0.53123842592592596</c:v>
                </c:pt>
                <c:pt idx="156">
                  <c:v>0.53137731481481476</c:v>
                </c:pt>
                <c:pt idx="157">
                  <c:v>0.53137731481481476</c:v>
                </c:pt>
                <c:pt idx="158">
                  <c:v>0.53140046296296295</c:v>
                </c:pt>
                <c:pt idx="159">
                  <c:v>0.53142361111111114</c:v>
                </c:pt>
                <c:pt idx="160">
                  <c:v>0.53145833333333337</c:v>
                </c:pt>
                <c:pt idx="161">
                  <c:v>0.5314699074074074</c:v>
                </c:pt>
                <c:pt idx="162">
                  <c:v>0.5314699074074074</c:v>
                </c:pt>
                <c:pt idx="163">
                  <c:v>0.53160879629629632</c:v>
                </c:pt>
                <c:pt idx="164">
                  <c:v>0.53160879629629632</c:v>
                </c:pt>
                <c:pt idx="165">
                  <c:v>0.5316319444444445</c:v>
                </c:pt>
                <c:pt idx="166">
                  <c:v>0.53170138888888896</c:v>
                </c:pt>
                <c:pt idx="167">
                  <c:v>0.53172453703703704</c:v>
                </c:pt>
                <c:pt idx="168">
                  <c:v>0.53185185185185191</c:v>
                </c:pt>
                <c:pt idx="169">
                  <c:v>0.53195601851851848</c:v>
                </c:pt>
                <c:pt idx="170">
                  <c:v>0.53197916666666667</c:v>
                </c:pt>
                <c:pt idx="171">
                  <c:v>0.53210648148148143</c:v>
                </c:pt>
                <c:pt idx="172">
                  <c:v>0.53225694444444438</c:v>
                </c:pt>
                <c:pt idx="173">
                  <c:v>0.53225694444444438</c:v>
                </c:pt>
                <c:pt idx="174">
                  <c:v>0.53229166666666672</c:v>
                </c:pt>
                <c:pt idx="175">
                  <c:v>0.53229166666666672</c:v>
                </c:pt>
                <c:pt idx="176">
                  <c:v>0.53229166666666672</c:v>
                </c:pt>
                <c:pt idx="177">
                  <c:v>0.53262731481481485</c:v>
                </c:pt>
                <c:pt idx="178">
                  <c:v>0.53262731481481485</c:v>
                </c:pt>
                <c:pt idx="179">
                  <c:v>0.53278935185185183</c:v>
                </c:pt>
                <c:pt idx="180">
                  <c:v>0.53285879629629629</c:v>
                </c:pt>
                <c:pt idx="181">
                  <c:v>0.53290509259259256</c:v>
                </c:pt>
                <c:pt idx="182">
                  <c:v>0.53302083333333339</c:v>
                </c:pt>
                <c:pt idx="183">
                  <c:v>0.53318287037037038</c:v>
                </c:pt>
                <c:pt idx="184">
                  <c:v>0.5332986111111111</c:v>
                </c:pt>
                <c:pt idx="185">
                  <c:v>0.53366898148148145</c:v>
                </c:pt>
                <c:pt idx="186">
                  <c:v>0.53438657407407408</c:v>
                </c:pt>
                <c:pt idx="187">
                  <c:v>0.53443287037037035</c:v>
                </c:pt>
                <c:pt idx="188">
                  <c:v>0.53449074074074077</c:v>
                </c:pt>
                <c:pt idx="189">
                  <c:v>0.53473379629629625</c:v>
                </c:pt>
                <c:pt idx="190">
                  <c:v>0.53479166666666667</c:v>
                </c:pt>
                <c:pt idx="191">
                  <c:v>0.53490740740740739</c:v>
                </c:pt>
                <c:pt idx="192">
                  <c:v>0.5354282407407408</c:v>
                </c:pt>
                <c:pt idx="193">
                  <c:v>0.53552083333333333</c:v>
                </c:pt>
                <c:pt idx="194">
                  <c:v>0.53553240740740737</c:v>
                </c:pt>
                <c:pt idx="195">
                  <c:v>0.53553240740740737</c:v>
                </c:pt>
                <c:pt idx="196">
                  <c:v>0.53554398148148141</c:v>
                </c:pt>
                <c:pt idx="197">
                  <c:v>0.53582175925925923</c:v>
                </c:pt>
                <c:pt idx="198">
                  <c:v>0.53628472222222223</c:v>
                </c:pt>
                <c:pt idx="199">
                  <c:v>0.53628472222222223</c:v>
                </c:pt>
                <c:pt idx="200">
                  <c:v>0.53631944444444446</c:v>
                </c:pt>
                <c:pt idx="201">
                  <c:v>0.53657407407407409</c:v>
                </c:pt>
                <c:pt idx="202">
                  <c:v>0.53704861111111113</c:v>
                </c:pt>
                <c:pt idx="203">
                  <c:v>0.53704861111111113</c:v>
                </c:pt>
                <c:pt idx="204">
                  <c:v>0.53704861111111113</c:v>
                </c:pt>
                <c:pt idx="205">
                  <c:v>0.53706018518518517</c:v>
                </c:pt>
                <c:pt idx="206">
                  <c:v>0.53706018518518517</c:v>
                </c:pt>
                <c:pt idx="207">
                  <c:v>0.53756944444444443</c:v>
                </c:pt>
                <c:pt idx="208">
                  <c:v>0.53765046296296293</c:v>
                </c:pt>
                <c:pt idx="209">
                  <c:v>0.53839120370370364</c:v>
                </c:pt>
                <c:pt idx="210">
                  <c:v>0.53839120370370364</c:v>
                </c:pt>
                <c:pt idx="211">
                  <c:v>0.53839120370370364</c:v>
                </c:pt>
                <c:pt idx="212">
                  <c:v>0.53839120370370364</c:v>
                </c:pt>
                <c:pt idx="213">
                  <c:v>0.53839120370370364</c:v>
                </c:pt>
                <c:pt idx="214">
                  <c:v>0.5392824074074074</c:v>
                </c:pt>
                <c:pt idx="215">
                  <c:v>0.53929398148148155</c:v>
                </c:pt>
                <c:pt idx="216">
                  <c:v>0.53980324074074071</c:v>
                </c:pt>
                <c:pt idx="217">
                  <c:v>0.53980324074074071</c:v>
                </c:pt>
                <c:pt idx="218">
                  <c:v>0.53983796296296294</c:v>
                </c:pt>
                <c:pt idx="219">
                  <c:v>0.53995370370370377</c:v>
                </c:pt>
                <c:pt idx="220">
                  <c:v>0.54047453703703707</c:v>
                </c:pt>
                <c:pt idx="221">
                  <c:v>0.54074074074074074</c:v>
                </c:pt>
                <c:pt idx="222">
                  <c:v>0.54087962962962965</c:v>
                </c:pt>
                <c:pt idx="223">
                  <c:v>0.54087962962962965</c:v>
                </c:pt>
                <c:pt idx="224">
                  <c:v>0.54087962962962965</c:v>
                </c:pt>
                <c:pt idx="225">
                  <c:v>0.54087962962962965</c:v>
                </c:pt>
                <c:pt idx="226">
                  <c:v>0.54093749999999996</c:v>
                </c:pt>
                <c:pt idx="227">
                  <c:v>0.54141203703703711</c:v>
                </c:pt>
                <c:pt idx="228">
                  <c:v>0.54141203703703711</c:v>
                </c:pt>
                <c:pt idx="229">
                  <c:v>0.54141203703703711</c:v>
                </c:pt>
                <c:pt idx="230">
                  <c:v>0.54207175925925932</c:v>
                </c:pt>
                <c:pt idx="231">
                  <c:v>0.54214120370370367</c:v>
                </c:pt>
                <c:pt idx="232">
                  <c:v>0.54214120370370367</c:v>
                </c:pt>
                <c:pt idx="233">
                  <c:v>0.54214120370370367</c:v>
                </c:pt>
                <c:pt idx="234">
                  <c:v>0.54276620370370365</c:v>
                </c:pt>
                <c:pt idx="235">
                  <c:v>0.54396990740740747</c:v>
                </c:pt>
                <c:pt idx="236">
                  <c:v>0.54408564814814808</c:v>
                </c:pt>
                <c:pt idx="237">
                  <c:v>0.54449074074074078</c:v>
                </c:pt>
                <c:pt idx="238">
                  <c:v>0.54449074074074078</c:v>
                </c:pt>
                <c:pt idx="239">
                  <c:v>0.54449074074074078</c:v>
                </c:pt>
                <c:pt idx="240">
                  <c:v>0.54449074074074078</c:v>
                </c:pt>
                <c:pt idx="241">
                  <c:v>0.54462962962962969</c:v>
                </c:pt>
                <c:pt idx="242">
                  <c:v>0.54462962962962969</c:v>
                </c:pt>
                <c:pt idx="243">
                  <c:v>0.54462962962962969</c:v>
                </c:pt>
                <c:pt idx="244">
                  <c:v>0.54489583333333336</c:v>
                </c:pt>
                <c:pt idx="245">
                  <c:v>0.54541666666666666</c:v>
                </c:pt>
                <c:pt idx="246">
                  <c:v>0.54572916666666671</c:v>
                </c:pt>
                <c:pt idx="247">
                  <c:v>0.54572916666666671</c:v>
                </c:pt>
                <c:pt idx="248">
                  <c:v>0.5458912037037037</c:v>
                </c:pt>
                <c:pt idx="249">
                  <c:v>0.54590277777777774</c:v>
                </c:pt>
                <c:pt idx="250">
                  <c:v>0.54633101851851851</c:v>
                </c:pt>
                <c:pt idx="251">
                  <c:v>0.54675925925925928</c:v>
                </c:pt>
                <c:pt idx="252">
                  <c:v>0.54694444444444446</c:v>
                </c:pt>
                <c:pt idx="253">
                  <c:v>0.54694444444444446</c:v>
                </c:pt>
                <c:pt idx="254">
                  <c:v>0.54694444444444446</c:v>
                </c:pt>
                <c:pt idx="255">
                  <c:v>0.5470370370370371</c:v>
                </c:pt>
                <c:pt idx="256">
                  <c:v>0.5470370370370371</c:v>
                </c:pt>
                <c:pt idx="257">
                  <c:v>0.54711805555555559</c:v>
                </c:pt>
                <c:pt idx="258">
                  <c:v>0.54711805555555559</c:v>
                </c:pt>
                <c:pt idx="259">
                  <c:v>0.54715277777777771</c:v>
                </c:pt>
                <c:pt idx="260">
                  <c:v>0.54715277777777771</c:v>
                </c:pt>
                <c:pt idx="261">
                  <c:v>0.54715277777777771</c:v>
                </c:pt>
                <c:pt idx="262">
                  <c:v>0.54731481481481481</c:v>
                </c:pt>
                <c:pt idx="263">
                  <c:v>0.54731481481481481</c:v>
                </c:pt>
                <c:pt idx="264">
                  <c:v>0.54731481481481481</c:v>
                </c:pt>
                <c:pt idx="265">
                  <c:v>0.54731481481481481</c:v>
                </c:pt>
                <c:pt idx="266">
                  <c:v>0.54762731481481486</c:v>
                </c:pt>
                <c:pt idx="267">
                  <c:v>0.54775462962962962</c:v>
                </c:pt>
                <c:pt idx="268">
                  <c:v>0.54775462962962962</c:v>
                </c:pt>
                <c:pt idx="269">
                  <c:v>0.54775462962962962</c:v>
                </c:pt>
                <c:pt idx="270">
                  <c:v>0.54805555555555552</c:v>
                </c:pt>
                <c:pt idx="271">
                  <c:v>0.5490856481481482</c:v>
                </c:pt>
                <c:pt idx="272">
                  <c:v>0.5490856481481482</c:v>
                </c:pt>
                <c:pt idx="273">
                  <c:v>0.54909722222222224</c:v>
                </c:pt>
                <c:pt idx="274">
                  <c:v>0.54923611111111115</c:v>
                </c:pt>
                <c:pt idx="275">
                  <c:v>0.54929398148148145</c:v>
                </c:pt>
                <c:pt idx="276">
                  <c:v>0.54966435185185192</c:v>
                </c:pt>
                <c:pt idx="277">
                  <c:v>0.54966435185185192</c:v>
                </c:pt>
                <c:pt idx="278">
                  <c:v>0.55010416666666673</c:v>
                </c:pt>
                <c:pt idx="279">
                  <c:v>0.55010416666666673</c:v>
                </c:pt>
                <c:pt idx="280">
                  <c:v>0.55035879629629625</c:v>
                </c:pt>
                <c:pt idx="281">
                  <c:v>0.5503703703703704</c:v>
                </c:pt>
                <c:pt idx="282">
                  <c:v>0.55038194444444444</c:v>
                </c:pt>
                <c:pt idx="283">
                  <c:v>0.5504282407407407</c:v>
                </c:pt>
                <c:pt idx="284">
                  <c:v>0.55064814814814811</c:v>
                </c:pt>
                <c:pt idx="285">
                  <c:v>0.55077546296296298</c:v>
                </c:pt>
                <c:pt idx="286">
                  <c:v>0.55077546296296298</c:v>
                </c:pt>
                <c:pt idx="287">
                  <c:v>0.55077546296296298</c:v>
                </c:pt>
                <c:pt idx="288">
                  <c:v>0.55081018518518521</c:v>
                </c:pt>
                <c:pt idx="289">
                  <c:v>0.55087962962962966</c:v>
                </c:pt>
                <c:pt idx="290">
                  <c:v>0.55118055555555556</c:v>
                </c:pt>
                <c:pt idx="291">
                  <c:v>0.55151620370370369</c:v>
                </c:pt>
                <c:pt idx="292">
                  <c:v>0.55151620370370369</c:v>
                </c:pt>
                <c:pt idx="293">
                  <c:v>0.55151620370370369</c:v>
                </c:pt>
                <c:pt idx="294">
                  <c:v>0.55152777777777773</c:v>
                </c:pt>
                <c:pt idx="295">
                  <c:v>0.55211805555555549</c:v>
                </c:pt>
                <c:pt idx="296">
                  <c:v>0.55253472222222222</c:v>
                </c:pt>
                <c:pt idx="297">
                  <c:v>0.55253472222222222</c:v>
                </c:pt>
                <c:pt idx="298">
                  <c:v>0.55254629629629626</c:v>
                </c:pt>
                <c:pt idx="299">
                  <c:v>0.55254629629629626</c:v>
                </c:pt>
                <c:pt idx="300">
                  <c:v>0.55265046296296294</c:v>
                </c:pt>
                <c:pt idx="301">
                  <c:v>0.5529398148148148</c:v>
                </c:pt>
                <c:pt idx="302">
                  <c:v>0.55296296296296299</c:v>
                </c:pt>
                <c:pt idx="303">
                  <c:v>0.5534027777777778</c:v>
                </c:pt>
                <c:pt idx="304">
                  <c:v>0.55347222222222225</c:v>
                </c:pt>
                <c:pt idx="305">
                  <c:v>0.55371527777777774</c:v>
                </c:pt>
                <c:pt idx="306">
                  <c:v>0.55376157407407411</c:v>
                </c:pt>
                <c:pt idx="307">
                  <c:v>0.55395833333333333</c:v>
                </c:pt>
                <c:pt idx="308">
                  <c:v>0.55395833333333333</c:v>
                </c:pt>
                <c:pt idx="309">
                  <c:v>0.55395833333333333</c:v>
                </c:pt>
                <c:pt idx="310">
                  <c:v>0.55395833333333333</c:v>
                </c:pt>
                <c:pt idx="311">
                  <c:v>0.55395833333333333</c:v>
                </c:pt>
                <c:pt idx="312">
                  <c:v>0.55395833333333333</c:v>
                </c:pt>
                <c:pt idx="313">
                  <c:v>0.55396990740740737</c:v>
                </c:pt>
                <c:pt idx="314">
                  <c:v>0.55396990740740737</c:v>
                </c:pt>
                <c:pt idx="315">
                  <c:v>0.55396990740740737</c:v>
                </c:pt>
                <c:pt idx="316">
                  <c:v>0.55396990740740737</c:v>
                </c:pt>
                <c:pt idx="317">
                  <c:v>0.55410879629629628</c:v>
                </c:pt>
                <c:pt idx="318">
                  <c:v>0.55410879629629628</c:v>
                </c:pt>
                <c:pt idx="319">
                  <c:v>0.55417824074074074</c:v>
                </c:pt>
                <c:pt idx="320">
                  <c:v>0.55417824074074074</c:v>
                </c:pt>
                <c:pt idx="321">
                  <c:v>0.55418981481481489</c:v>
                </c:pt>
                <c:pt idx="322">
                  <c:v>0.55421296296296296</c:v>
                </c:pt>
                <c:pt idx="323">
                  <c:v>0.55451388888888886</c:v>
                </c:pt>
                <c:pt idx="324">
                  <c:v>0.55457175925925928</c:v>
                </c:pt>
                <c:pt idx="325">
                  <c:v>0.55516203703703704</c:v>
                </c:pt>
                <c:pt idx="326">
                  <c:v>0.55526620370370372</c:v>
                </c:pt>
                <c:pt idx="327">
                  <c:v>0.55540509259259263</c:v>
                </c:pt>
                <c:pt idx="328">
                  <c:v>0.55562500000000004</c:v>
                </c:pt>
                <c:pt idx="329">
                  <c:v>0.55574074074074076</c:v>
                </c:pt>
                <c:pt idx="330">
                  <c:v>0.55574074074074076</c:v>
                </c:pt>
                <c:pt idx="331">
                  <c:v>0.55576388888888884</c:v>
                </c:pt>
                <c:pt idx="332">
                  <c:v>0.55581018518518521</c:v>
                </c:pt>
                <c:pt idx="333">
                  <c:v>0.55591435185185178</c:v>
                </c:pt>
                <c:pt idx="334">
                  <c:v>0.55592592592592593</c:v>
                </c:pt>
                <c:pt idx="335">
                  <c:v>0.55592592592592593</c:v>
                </c:pt>
                <c:pt idx="336">
                  <c:v>0.55593749999999997</c:v>
                </c:pt>
                <c:pt idx="337">
                  <c:v>0.55636574074074074</c:v>
                </c:pt>
                <c:pt idx="338">
                  <c:v>0.55637731481481478</c:v>
                </c:pt>
                <c:pt idx="339">
                  <c:v>0.55637731481481478</c:v>
                </c:pt>
                <c:pt idx="340">
                  <c:v>0.55644675925925924</c:v>
                </c:pt>
                <c:pt idx="341">
                  <c:v>0.55659722222222219</c:v>
                </c:pt>
                <c:pt idx="342">
                  <c:v>0.55662037037037038</c:v>
                </c:pt>
                <c:pt idx="343">
                  <c:v>0.55675925925925929</c:v>
                </c:pt>
                <c:pt idx="344">
                  <c:v>0.55737268518518512</c:v>
                </c:pt>
                <c:pt idx="345">
                  <c:v>0.55760416666666668</c:v>
                </c:pt>
                <c:pt idx="346">
                  <c:v>0.55777777777777782</c:v>
                </c:pt>
                <c:pt idx="347">
                  <c:v>0.55777777777777782</c:v>
                </c:pt>
                <c:pt idx="348">
                  <c:v>0.55777777777777782</c:v>
                </c:pt>
                <c:pt idx="349">
                  <c:v>0.55796296296296299</c:v>
                </c:pt>
                <c:pt idx="350">
                  <c:v>0.55815972222222221</c:v>
                </c:pt>
                <c:pt idx="351">
                  <c:v>0.55881944444444442</c:v>
                </c:pt>
                <c:pt idx="352">
                  <c:v>0.55920138888888882</c:v>
                </c:pt>
                <c:pt idx="353">
                  <c:v>0.55940972222222218</c:v>
                </c:pt>
                <c:pt idx="354">
                  <c:v>0.55959490740740747</c:v>
                </c:pt>
                <c:pt idx="355">
                  <c:v>0.55978009259259254</c:v>
                </c:pt>
                <c:pt idx="356">
                  <c:v>0.55989583333333337</c:v>
                </c:pt>
                <c:pt idx="357">
                  <c:v>0.55989583333333337</c:v>
                </c:pt>
                <c:pt idx="358">
                  <c:v>0.55990740740740741</c:v>
                </c:pt>
                <c:pt idx="359">
                  <c:v>0.56010416666666674</c:v>
                </c:pt>
                <c:pt idx="360">
                  <c:v>0.56010416666666674</c:v>
                </c:pt>
                <c:pt idx="361">
                  <c:v>0.56010416666666674</c:v>
                </c:pt>
                <c:pt idx="362">
                  <c:v>0.56010416666666674</c:v>
                </c:pt>
                <c:pt idx="363">
                  <c:v>0.56010416666666674</c:v>
                </c:pt>
                <c:pt idx="364">
                  <c:v>0.56071759259259257</c:v>
                </c:pt>
                <c:pt idx="365">
                  <c:v>0.56108796296296293</c:v>
                </c:pt>
                <c:pt idx="366">
                  <c:v>0.56108796296296293</c:v>
                </c:pt>
                <c:pt idx="367">
                  <c:v>0.56108796296296293</c:v>
                </c:pt>
                <c:pt idx="368">
                  <c:v>0.56109953703703697</c:v>
                </c:pt>
                <c:pt idx="369">
                  <c:v>0.56112268518518515</c:v>
                </c:pt>
                <c:pt idx="370">
                  <c:v>0.56128472222222225</c:v>
                </c:pt>
                <c:pt idx="371">
                  <c:v>0.56131944444444448</c:v>
                </c:pt>
                <c:pt idx="372">
                  <c:v>0.56131944444444448</c:v>
                </c:pt>
                <c:pt idx="373">
                  <c:v>0.56134259259259256</c:v>
                </c:pt>
                <c:pt idx="374">
                  <c:v>0.56140046296296298</c:v>
                </c:pt>
                <c:pt idx="375">
                  <c:v>0.56140046296296298</c:v>
                </c:pt>
                <c:pt idx="376">
                  <c:v>0.56150462962962966</c:v>
                </c:pt>
                <c:pt idx="377">
                  <c:v>0.56174768518518514</c:v>
                </c:pt>
                <c:pt idx="378">
                  <c:v>0.5618171296296296</c:v>
                </c:pt>
                <c:pt idx="379">
                  <c:v>0.56182870370370364</c:v>
                </c:pt>
                <c:pt idx="380">
                  <c:v>0.56184027777777779</c:v>
                </c:pt>
                <c:pt idx="381">
                  <c:v>0.56186342592592597</c:v>
                </c:pt>
                <c:pt idx="382">
                  <c:v>0.56189814814814809</c:v>
                </c:pt>
                <c:pt idx="383">
                  <c:v>0.56189814814814809</c:v>
                </c:pt>
                <c:pt idx="384">
                  <c:v>0.56216435185185187</c:v>
                </c:pt>
                <c:pt idx="385">
                  <c:v>0.56222222222222229</c:v>
                </c:pt>
                <c:pt idx="386">
                  <c:v>0.56226851851851845</c:v>
                </c:pt>
                <c:pt idx="387">
                  <c:v>0.56232638888888886</c:v>
                </c:pt>
                <c:pt idx="388">
                  <c:v>0.56232638888888886</c:v>
                </c:pt>
                <c:pt idx="389">
                  <c:v>0.56232638888888886</c:v>
                </c:pt>
                <c:pt idx="390">
                  <c:v>0.56232638888888886</c:v>
                </c:pt>
                <c:pt idx="391">
                  <c:v>0.5623379629629629</c:v>
                </c:pt>
                <c:pt idx="392">
                  <c:v>0.56248842592592596</c:v>
                </c:pt>
                <c:pt idx="393">
                  <c:v>0.56254629629629627</c:v>
                </c:pt>
                <c:pt idx="394">
                  <c:v>0.56255787037037031</c:v>
                </c:pt>
                <c:pt idx="395">
                  <c:v>0.56255787037037031</c:v>
                </c:pt>
                <c:pt idx="396">
                  <c:v>0.56255787037037031</c:v>
                </c:pt>
                <c:pt idx="397">
                  <c:v>0.56255787037037031</c:v>
                </c:pt>
                <c:pt idx="398">
                  <c:v>0.56263888888888891</c:v>
                </c:pt>
                <c:pt idx="399">
                  <c:v>0.56263888888888891</c:v>
                </c:pt>
                <c:pt idx="400">
                  <c:v>0.56265046296296295</c:v>
                </c:pt>
                <c:pt idx="401">
                  <c:v>0.56265046296296295</c:v>
                </c:pt>
                <c:pt idx="402">
                  <c:v>0.56265046296296295</c:v>
                </c:pt>
                <c:pt idx="403">
                  <c:v>0.56265046296296295</c:v>
                </c:pt>
                <c:pt idx="404">
                  <c:v>0.56265046296296295</c:v>
                </c:pt>
                <c:pt idx="405">
                  <c:v>0.56265046296296295</c:v>
                </c:pt>
                <c:pt idx="406">
                  <c:v>0.56265046296296295</c:v>
                </c:pt>
                <c:pt idx="407">
                  <c:v>0.56265046296296295</c:v>
                </c:pt>
                <c:pt idx="408">
                  <c:v>0.56321759259259263</c:v>
                </c:pt>
                <c:pt idx="409">
                  <c:v>0.56327546296296294</c:v>
                </c:pt>
                <c:pt idx="410">
                  <c:v>0.56327546296296294</c:v>
                </c:pt>
                <c:pt idx="411">
                  <c:v>0.56337962962962962</c:v>
                </c:pt>
                <c:pt idx="412">
                  <c:v>0.56354166666666672</c:v>
                </c:pt>
                <c:pt idx="413">
                  <c:v>0.56354166666666672</c:v>
                </c:pt>
                <c:pt idx="414">
                  <c:v>0.56369212962962967</c:v>
                </c:pt>
                <c:pt idx="415">
                  <c:v>0.56370370370370371</c:v>
                </c:pt>
                <c:pt idx="416">
                  <c:v>0.56414351851851852</c:v>
                </c:pt>
                <c:pt idx="417">
                  <c:v>0.56421296296296297</c:v>
                </c:pt>
                <c:pt idx="418">
                  <c:v>0.5643055555555555</c:v>
                </c:pt>
                <c:pt idx="419">
                  <c:v>0.56440972222222219</c:v>
                </c:pt>
                <c:pt idx="420">
                  <c:v>0.56442129629629634</c:v>
                </c:pt>
                <c:pt idx="421">
                  <c:v>0.5645486111111111</c:v>
                </c:pt>
                <c:pt idx="422">
                  <c:v>0.56468750000000001</c:v>
                </c:pt>
                <c:pt idx="423">
                  <c:v>0.56519675925925927</c:v>
                </c:pt>
                <c:pt idx="424">
                  <c:v>0.56524305555555554</c:v>
                </c:pt>
                <c:pt idx="425">
                  <c:v>0.56526620370370373</c:v>
                </c:pt>
                <c:pt idx="426">
                  <c:v>0.56526620370370373</c:v>
                </c:pt>
                <c:pt idx="427">
                  <c:v>0.56526620370370373</c:v>
                </c:pt>
                <c:pt idx="428">
                  <c:v>0.56526620370370373</c:v>
                </c:pt>
                <c:pt idx="429">
                  <c:v>0.56526620370370373</c:v>
                </c:pt>
                <c:pt idx="430">
                  <c:v>0.56526620370370373</c:v>
                </c:pt>
                <c:pt idx="431">
                  <c:v>0.56533564814814818</c:v>
                </c:pt>
                <c:pt idx="432">
                  <c:v>0.56534722222222222</c:v>
                </c:pt>
                <c:pt idx="433">
                  <c:v>0.56579861111111118</c:v>
                </c:pt>
                <c:pt idx="434">
                  <c:v>0.56579861111111118</c:v>
                </c:pt>
                <c:pt idx="435">
                  <c:v>0.56579861111111118</c:v>
                </c:pt>
                <c:pt idx="436">
                  <c:v>0.56579861111111118</c:v>
                </c:pt>
                <c:pt idx="437">
                  <c:v>0.56579861111111118</c:v>
                </c:pt>
                <c:pt idx="438">
                  <c:v>0.56590277777777775</c:v>
                </c:pt>
                <c:pt idx="439">
                  <c:v>0.5662152777777778</c:v>
                </c:pt>
                <c:pt idx="440">
                  <c:v>0.5662152777777778</c:v>
                </c:pt>
                <c:pt idx="441">
                  <c:v>0.5662152777777778</c:v>
                </c:pt>
                <c:pt idx="442">
                  <c:v>0.56628472222222226</c:v>
                </c:pt>
                <c:pt idx="443">
                  <c:v>0.56628472222222226</c:v>
                </c:pt>
                <c:pt idx="444">
                  <c:v>0.56628472222222226</c:v>
                </c:pt>
                <c:pt idx="445">
                  <c:v>0.56631944444444449</c:v>
                </c:pt>
                <c:pt idx="446">
                  <c:v>0.56633101851851853</c:v>
                </c:pt>
                <c:pt idx="447">
                  <c:v>0.56643518518518521</c:v>
                </c:pt>
                <c:pt idx="448">
                  <c:v>0.56718750000000007</c:v>
                </c:pt>
                <c:pt idx="449">
                  <c:v>0.56737268518518513</c:v>
                </c:pt>
                <c:pt idx="450">
                  <c:v>0.56747685185185182</c:v>
                </c:pt>
                <c:pt idx="451">
                  <c:v>0.5675810185185185</c:v>
                </c:pt>
                <c:pt idx="452">
                  <c:v>0.56888888888888889</c:v>
                </c:pt>
                <c:pt idx="453">
                  <c:v>0.5690277777777778</c:v>
                </c:pt>
                <c:pt idx="454">
                  <c:v>0.56944444444444442</c:v>
                </c:pt>
                <c:pt idx="455">
                  <c:v>0.56944444444444442</c:v>
                </c:pt>
                <c:pt idx="456">
                  <c:v>0.56944444444444442</c:v>
                </c:pt>
                <c:pt idx="457">
                  <c:v>0.56947916666666665</c:v>
                </c:pt>
                <c:pt idx="458">
                  <c:v>0.56959490740740748</c:v>
                </c:pt>
                <c:pt idx="459">
                  <c:v>0.56959490740740748</c:v>
                </c:pt>
                <c:pt idx="460">
                  <c:v>0.56959490740740748</c:v>
                </c:pt>
                <c:pt idx="461">
                  <c:v>0.56996527777777783</c:v>
                </c:pt>
                <c:pt idx="462">
                  <c:v>0.57032407407407404</c:v>
                </c:pt>
                <c:pt idx="463">
                  <c:v>0.57048611111111114</c:v>
                </c:pt>
                <c:pt idx="464">
                  <c:v>0.570775462962963</c:v>
                </c:pt>
                <c:pt idx="465">
                  <c:v>0.57094907407407403</c:v>
                </c:pt>
                <c:pt idx="466">
                  <c:v>0.57094907407407403</c:v>
                </c:pt>
                <c:pt idx="467">
                  <c:v>0.57094907407407403</c:v>
                </c:pt>
                <c:pt idx="468">
                  <c:v>0.57094907407407403</c:v>
                </c:pt>
                <c:pt idx="469">
                  <c:v>0.57094907407407403</c:v>
                </c:pt>
                <c:pt idx="470">
                  <c:v>0.57094907407407403</c:v>
                </c:pt>
                <c:pt idx="471">
                  <c:v>0.57094907407407403</c:v>
                </c:pt>
                <c:pt idx="472">
                  <c:v>0.57094907407407403</c:v>
                </c:pt>
                <c:pt idx="473">
                  <c:v>0.57094907407407403</c:v>
                </c:pt>
                <c:pt idx="474">
                  <c:v>0.57094907407407403</c:v>
                </c:pt>
                <c:pt idx="475">
                  <c:v>0.57094907407407403</c:v>
                </c:pt>
                <c:pt idx="476">
                  <c:v>0.57096064814814818</c:v>
                </c:pt>
                <c:pt idx="477">
                  <c:v>0.57096064814814818</c:v>
                </c:pt>
                <c:pt idx="478">
                  <c:v>0.57097222222222221</c:v>
                </c:pt>
                <c:pt idx="479">
                  <c:v>0.57100694444444444</c:v>
                </c:pt>
                <c:pt idx="480">
                  <c:v>0.57100694444444444</c:v>
                </c:pt>
                <c:pt idx="481">
                  <c:v>0.57108796296296294</c:v>
                </c:pt>
                <c:pt idx="482">
                  <c:v>0.57108796296296294</c:v>
                </c:pt>
                <c:pt idx="483">
                  <c:v>0.57109953703703698</c:v>
                </c:pt>
                <c:pt idx="484">
                  <c:v>0.57111111111111112</c:v>
                </c:pt>
                <c:pt idx="485">
                  <c:v>0.57112268518518516</c:v>
                </c:pt>
                <c:pt idx="486">
                  <c:v>0.57149305555555563</c:v>
                </c:pt>
                <c:pt idx="487">
                  <c:v>0.57150462962962967</c:v>
                </c:pt>
                <c:pt idx="488">
                  <c:v>0.57186342592592598</c:v>
                </c:pt>
                <c:pt idx="489">
                  <c:v>0.57200231481481478</c:v>
                </c:pt>
                <c:pt idx="490">
                  <c:v>0.57201388888888893</c:v>
                </c:pt>
                <c:pt idx="491">
                  <c:v>0.57229166666666664</c:v>
                </c:pt>
                <c:pt idx="492">
                  <c:v>0.57239583333333333</c:v>
                </c:pt>
                <c:pt idx="493">
                  <c:v>0.57239583333333333</c:v>
                </c:pt>
                <c:pt idx="494">
                  <c:v>0.57239583333333333</c:v>
                </c:pt>
                <c:pt idx="495">
                  <c:v>0.57247685185185182</c:v>
                </c:pt>
                <c:pt idx="496">
                  <c:v>0.57248842592592586</c:v>
                </c:pt>
                <c:pt idx="497">
                  <c:v>0.57251157407407405</c:v>
                </c:pt>
                <c:pt idx="498">
                  <c:v>0.57259259259259265</c:v>
                </c:pt>
                <c:pt idx="499">
                  <c:v>0.57263888888888892</c:v>
                </c:pt>
                <c:pt idx="500">
                  <c:v>0.57263888888888892</c:v>
                </c:pt>
                <c:pt idx="501">
                  <c:v>0.57265046296296296</c:v>
                </c:pt>
                <c:pt idx="502">
                  <c:v>0.57269675925925922</c:v>
                </c:pt>
                <c:pt idx="503">
                  <c:v>0.57270833333333326</c:v>
                </c:pt>
                <c:pt idx="504">
                  <c:v>0.57290509259259259</c:v>
                </c:pt>
                <c:pt idx="505">
                  <c:v>0.57291666666666663</c:v>
                </c:pt>
                <c:pt idx="506">
                  <c:v>0.57292824074074067</c:v>
                </c:pt>
                <c:pt idx="507">
                  <c:v>0.57292824074074067</c:v>
                </c:pt>
                <c:pt idx="508">
                  <c:v>0.57305555555555554</c:v>
                </c:pt>
                <c:pt idx="509">
                  <c:v>0.57326388888888891</c:v>
                </c:pt>
                <c:pt idx="510">
                  <c:v>0.57356481481481481</c:v>
                </c:pt>
                <c:pt idx="511">
                  <c:v>0.57387731481481474</c:v>
                </c:pt>
                <c:pt idx="512">
                  <c:v>0.57387731481481474</c:v>
                </c:pt>
                <c:pt idx="513">
                  <c:v>0.57391203703703708</c:v>
                </c:pt>
                <c:pt idx="514">
                  <c:v>0.57543981481481488</c:v>
                </c:pt>
                <c:pt idx="515">
                  <c:v>0.57543981481481488</c:v>
                </c:pt>
                <c:pt idx="516">
                  <c:v>0.57543981481481488</c:v>
                </c:pt>
                <c:pt idx="517">
                  <c:v>0.57543981481481488</c:v>
                </c:pt>
                <c:pt idx="518">
                  <c:v>0.57589120370370372</c:v>
                </c:pt>
                <c:pt idx="519">
                  <c:v>0.57589120370370372</c:v>
                </c:pt>
                <c:pt idx="520">
                  <c:v>0.57590277777777776</c:v>
                </c:pt>
                <c:pt idx="521">
                  <c:v>0.57618055555555558</c:v>
                </c:pt>
                <c:pt idx="522">
                  <c:v>0.57619212962962962</c:v>
                </c:pt>
                <c:pt idx="523">
                  <c:v>0.57619212962962962</c:v>
                </c:pt>
                <c:pt idx="524">
                  <c:v>0.57664351851851847</c:v>
                </c:pt>
                <c:pt idx="525">
                  <c:v>0.57708333333333328</c:v>
                </c:pt>
                <c:pt idx="526">
                  <c:v>0.57708333333333328</c:v>
                </c:pt>
                <c:pt idx="527">
                  <c:v>0.57709490740740743</c:v>
                </c:pt>
                <c:pt idx="528">
                  <c:v>0.57709490740740743</c:v>
                </c:pt>
                <c:pt idx="529">
                  <c:v>0.57788194444444441</c:v>
                </c:pt>
                <c:pt idx="530">
                  <c:v>0.57788194444444441</c:v>
                </c:pt>
                <c:pt idx="531">
                  <c:v>0.57788194444444441</c:v>
                </c:pt>
                <c:pt idx="532">
                  <c:v>0.57788194444444441</c:v>
                </c:pt>
                <c:pt idx="533">
                  <c:v>0.57788194444444441</c:v>
                </c:pt>
                <c:pt idx="534">
                  <c:v>0.57820601851851849</c:v>
                </c:pt>
                <c:pt idx="535">
                  <c:v>0.57841435185185186</c:v>
                </c:pt>
                <c:pt idx="536">
                  <c:v>0.5784259259259259</c:v>
                </c:pt>
                <c:pt idx="537">
                  <c:v>0.57862268518518511</c:v>
                </c:pt>
                <c:pt idx="538">
                  <c:v>0.5786458333333333</c:v>
                </c:pt>
                <c:pt idx="539">
                  <c:v>0.57865740740740745</c:v>
                </c:pt>
                <c:pt idx="540">
                  <c:v>0.57866898148148149</c:v>
                </c:pt>
                <c:pt idx="541">
                  <c:v>0.57901620370370377</c:v>
                </c:pt>
                <c:pt idx="542">
                  <c:v>0.57901620370370377</c:v>
                </c:pt>
                <c:pt idx="543">
                  <c:v>0.57901620370370377</c:v>
                </c:pt>
                <c:pt idx="544">
                  <c:v>0.57902777777777781</c:v>
                </c:pt>
                <c:pt idx="545">
                  <c:v>0.57932870370370371</c:v>
                </c:pt>
                <c:pt idx="546">
                  <c:v>0.57995370370370369</c:v>
                </c:pt>
                <c:pt idx="547">
                  <c:v>0.57996527777777784</c:v>
                </c:pt>
                <c:pt idx="548">
                  <c:v>0.58019675925925929</c:v>
                </c:pt>
                <c:pt idx="549">
                  <c:v>0.58076388888888886</c:v>
                </c:pt>
                <c:pt idx="550">
                  <c:v>0.58077546296296301</c:v>
                </c:pt>
                <c:pt idx="551">
                  <c:v>0.58127314814814812</c:v>
                </c:pt>
                <c:pt idx="552">
                  <c:v>0.58130787037037035</c:v>
                </c:pt>
                <c:pt idx="553">
                  <c:v>0.5819791666666666</c:v>
                </c:pt>
                <c:pt idx="554">
                  <c:v>0.58202546296296298</c:v>
                </c:pt>
                <c:pt idx="555">
                  <c:v>0.58203703703703702</c:v>
                </c:pt>
                <c:pt idx="556">
                  <c:v>0.58203703703703702</c:v>
                </c:pt>
                <c:pt idx="557">
                  <c:v>0.58204861111111106</c:v>
                </c:pt>
                <c:pt idx="558">
                  <c:v>0.58293981481481483</c:v>
                </c:pt>
                <c:pt idx="559">
                  <c:v>0.58295138888888887</c:v>
                </c:pt>
                <c:pt idx="560">
                  <c:v>0.58295138888888887</c:v>
                </c:pt>
                <c:pt idx="561">
                  <c:v>0.58332175925925933</c:v>
                </c:pt>
                <c:pt idx="562">
                  <c:v>0.58386574074074071</c:v>
                </c:pt>
                <c:pt idx="563">
                  <c:v>0.58399305555555558</c:v>
                </c:pt>
                <c:pt idx="564">
                  <c:v>0.58399305555555558</c:v>
                </c:pt>
                <c:pt idx="565">
                  <c:v>0.58399305555555558</c:v>
                </c:pt>
                <c:pt idx="566">
                  <c:v>0.58399305555555558</c:v>
                </c:pt>
                <c:pt idx="567">
                  <c:v>0.58400462962962962</c:v>
                </c:pt>
                <c:pt idx="568">
                  <c:v>0.58430555555555552</c:v>
                </c:pt>
                <c:pt idx="569">
                  <c:v>0.58466435185185184</c:v>
                </c:pt>
                <c:pt idx="570">
                  <c:v>0.58482638888888883</c:v>
                </c:pt>
                <c:pt idx="571">
                  <c:v>0.58482638888888883</c:v>
                </c:pt>
                <c:pt idx="572">
                  <c:v>0.58509259259259261</c:v>
                </c:pt>
                <c:pt idx="573">
                  <c:v>0.58511574074074069</c:v>
                </c:pt>
                <c:pt idx="574">
                  <c:v>0.58518518518518514</c:v>
                </c:pt>
                <c:pt idx="575">
                  <c:v>0.58519675925925929</c:v>
                </c:pt>
                <c:pt idx="576">
                  <c:v>0.58524305555555556</c:v>
                </c:pt>
                <c:pt idx="577">
                  <c:v>0.58524305555555556</c:v>
                </c:pt>
                <c:pt idx="578">
                  <c:v>0.58539351851851851</c:v>
                </c:pt>
                <c:pt idx="579">
                  <c:v>0.58562499999999995</c:v>
                </c:pt>
                <c:pt idx="580">
                  <c:v>0.5856365740740741</c:v>
                </c:pt>
                <c:pt idx="581">
                  <c:v>0.58565972222222229</c:v>
                </c:pt>
                <c:pt idx="582">
                  <c:v>0.5857175925925926</c:v>
                </c:pt>
                <c:pt idx="583">
                  <c:v>0.5857175925925926</c:v>
                </c:pt>
                <c:pt idx="584">
                  <c:v>0.58589120370370373</c:v>
                </c:pt>
                <c:pt idx="585">
                  <c:v>0.58655092592592595</c:v>
                </c:pt>
                <c:pt idx="586">
                  <c:v>0.58660879629629636</c:v>
                </c:pt>
                <c:pt idx="587">
                  <c:v>0.58682870370370377</c:v>
                </c:pt>
                <c:pt idx="588">
                  <c:v>0.58726851851851858</c:v>
                </c:pt>
                <c:pt idx="589">
                  <c:v>0.58809027777777778</c:v>
                </c:pt>
                <c:pt idx="590">
                  <c:v>0.58809027777777778</c:v>
                </c:pt>
                <c:pt idx="591">
                  <c:v>0.58809027777777778</c:v>
                </c:pt>
                <c:pt idx="592">
                  <c:v>0.58809027777777778</c:v>
                </c:pt>
                <c:pt idx="593">
                  <c:v>0.58812500000000001</c:v>
                </c:pt>
                <c:pt idx="594">
                  <c:v>0.5882060185185185</c:v>
                </c:pt>
                <c:pt idx="595">
                  <c:v>0.58821759259259265</c:v>
                </c:pt>
                <c:pt idx="596">
                  <c:v>0.58822916666666669</c:v>
                </c:pt>
                <c:pt idx="597">
                  <c:v>0.58822916666666669</c:v>
                </c:pt>
                <c:pt idx="598">
                  <c:v>0.58835648148148145</c:v>
                </c:pt>
                <c:pt idx="599">
                  <c:v>0.5883680555555556</c:v>
                </c:pt>
                <c:pt idx="600">
                  <c:v>0.5883680555555556</c:v>
                </c:pt>
                <c:pt idx="601">
                  <c:v>0.5883680555555556</c:v>
                </c:pt>
                <c:pt idx="602">
                  <c:v>0.5883680555555556</c:v>
                </c:pt>
                <c:pt idx="603">
                  <c:v>0.5883680555555556</c:v>
                </c:pt>
                <c:pt idx="604">
                  <c:v>0.5883680555555556</c:v>
                </c:pt>
                <c:pt idx="605">
                  <c:v>0.58837962962962964</c:v>
                </c:pt>
                <c:pt idx="606">
                  <c:v>0.58837962962962964</c:v>
                </c:pt>
                <c:pt idx="607">
                  <c:v>0.58837962962962964</c:v>
                </c:pt>
                <c:pt idx="608">
                  <c:v>0.58837962962962964</c:v>
                </c:pt>
                <c:pt idx="609">
                  <c:v>0.58837962962962964</c:v>
                </c:pt>
                <c:pt idx="610">
                  <c:v>0.58837962962962964</c:v>
                </c:pt>
                <c:pt idx="611">
                  <c:v>0.58837962962962964</c:v>
                </c:pt>
                <c:pt idx="612">
                  <c:v>0.58839120370370368</c:v>
                </c:pt>
                <c:pt idx="613">
                  <c:v>0.58839120370370368</c:v>
                </c:pt>
                <c:pt idx="614">
                  <c:v>0.58839120370370368</c:v>
                </c:pt>
                <c:pt idx="615">
                  <c:v>0.58839120370370368</c:v>
                </c:pt>
                <c:pt idx="616">
                  <c:v>0.58840277777777772</c:v>
                </c:pt>
                <c:pt idx="617">
                  <c:v>0.58840277777777772</c:v>
                </c:pt>
                <c:pt idx="618">
                  <c:v>0.58841435185185187</c:v>
                </c:pt>
                <c:pt idx="619">
                  <c:v>0.58842592592592591</c:v>
                </c:pt>
                <c:pt idx="620">
                  <c:v>0.58842592592592591</c:v>
                </c:pt>
                <c:pt idx="621">
                  <c:v>0.58843750000000006</c:v>
                </c:pt>
                <c:pt idx="622">
                  <c:v>0.5884490740740741</c:v>
                </c:pt>
                <c:pt idx="623">
                  <c:v>0.5884490740740741</c:v>
                </c:pt>
                <c:pt idx="624">
                  <c:v>0.58846064814814814</c:v>
                </c:pt>
                <c:pt idx="625">
                  <c:v>0.58850694444444451</c:v>
                </c:pt>
                <c:pt idx="626">
                  <c:v>0.58851851851851855</c:v>
                </c:pt>
                <c:pt idx="627">
                  <c:v>0.58858796296296301</c:v>
                </c:pt>
                <c:pt idx="628">
                  <c:v>0.58863425925925927</c:v>
                </c:pt>
                <c:pt idx="629">
                  <c:v>0.58869212962962958</c:v>
                </c:pt>
                <c:pt idx="630">
                  <c:v>0.58906249999999993</c:v>
                </c:pt>
                <c:pt idx="631">
                  <c:v>0.58906249999999993</c:v>
                </c:pt>
                <c:pt idx="632">
                  <c:v>0.5895717592592592</c:v>
                </c:pt>
                <c:pt idx="633">
                  <c:v>0.5895717592592592</c:v>
                </c:pt>
                <c:pt idx="634">
                  <c:v>0.5895717592592592</c:v>
                </c:pt>
                <c:pt idx="635">
                  <c:v>0.58958333333333335</c:v>
                </c:pt>
                <c:pt idx="636">
                  <c:v>0.58958333333333335</c:v>
                </c:pt>
                <c:pt idx="637">
                  <c:v>0.58961805555555558</c:v>
                </c:pt>
                <c:pt idx="638">
                  <c:v>0.58964120370370365</c:v>
                </c:pt>
                <c:pt idx="639">
                  <c:v>0.58964120370370365</c:v>
                </c:pt>
                <c:pt idx="640">
                  <c:v>0.5896527777777778</c:v>
                </c:pt>
                <c:pt idx="641">
                  <c:v>0.58967592592592599</c:v>
                </c:pt>
                <c:pt idx="642">
                  <c:v>0.58971064814814811</c:v>
                </c:pt>
                <c:pt idx="643">
                  <c:v>0.58971064814814811</c:v>
                </c:pt>
                <c:pt idx="644">
                  <c:v>0.58971064814814811</c:v>
                </c:pt>
                <c:pt idx="645">
                  <c:v>0.58971064814814811</c:v>
                </c:pt>
                <c:pt idx="646">
                  <c:v>0.58971064814814811</c:v>
                </c:pt>
                <c:pt idx="647">
                  <c:v>0.58991898148148147</c:v>
                </c:pt>
                <c:pt idx="648">
                  <c:v>0.59037037037037032</c:v>
                </c:pt>
                <c:pt idx="649">
                  <c:v>0.59053240740740742</c:v>
                </c:pt>
                <c:pt idx="650">
                  <c:v>0.59068287037037037</c:v>
                </c:pt>
                <c:pt idx="651">
                  <c:v>0.5913194444444444</c:v>
                </c:pt>
                <c:pt idx="652">
                  <c:v>0.59142361111111108</c:v>
                </c:pt>
                <c:pt idx="653">
                  <c:v>0.59151620370370372</c:v>
                </c:pt>
                <c:pt idx="654">
                  <c:v>0.59156249999999999</c:v>
                </c:pt>
                <c:pt idx="655">
                  <c:v>0.59158564814814818</c:v>
                </c:pt>
                <c:pt idx="656">
                  <c:v>0.59163194444444445</c:v>
                </c:pt>
                <c:pt idx="657">
                  <c:v>0.59163194444444445</c:v>
                </c:pt>
                <c:pt idx="658">
                  <c:v>0.59175925925925921</c:v>
                </c:pt>
                <c:pt idx="659">
                  <c:v>0.59185185185185185</c:v>
                </c:pt>
                <c:pt idx="660">
                  <c:v>0.59185185185185185</c:v>
                </c:pt>
                <c:pt idx="661">
                  <c:v>0.59185185185185185</c:v>
                </c:pt>
                <c:pt idx="662">
                  <c:v>0.59188657407407408</c:v>
                </c:pt>
                <c:pt idx="663">
                  <c:v>0.59208333333333341</c:v>
                </c:pt>
                <c:pt idx="664">
                  <c:v>0.59208333333333341</c:v>
                </c:pt>
                <c:pt idx="665">
                  <c:v>0.59208333333333341</c:v>
                </c:pt>
                <c:pt idx="666">
                  <c:v>0.59210648148148148</c:v>
                </c:pt>
                <c:pt idx="667">
                  <c:v>0.59212962962962956</c:v>
                </c:pt>
                <c:pt idx="668">
                  <c:v>0.59212962962962956</c:v>
                </c:pt>
                <c:pt idx="669">
                  <c:v>0.59212962962962956</c:v>
                </c:pt>
                <c:pt idx="670">
                  <c:v>0.59212962962962956</c:v>
                </c:pt>
                <c:pt idx="671">
                  <c:v>0.59214120370370371</c:v>
                </c:pt>
                <c:pt idx="672">
                  <c:v>0.59217592592592594</c:v>
                </c:pt>
                <c:pt idx="673">
                  <c:v>0.59221064814814817</c:v>
                </c:pt>
                <c:pt idx="674">
                  <c:v>0.59221064814814817</c:v>
                </c:pt>
                <c:pt idx="675">
                  <c:v>0.59221064814814817</c:v>
                </c:pt>
                <c:pt idx="676">
                  <c:v>0.59221064814814817</c:v>
                </c:pt>
                <c:pt idx="677">
                  <c:v>0.59237268518518515</c:v>
                </c:pt>
                <c:pt idx="678">
                  <c:v>0.59289351851851857</c:v>
                </c:pt>
                <c:pt idx="679">
                  <c:v>0.59331018518518519</c:v>
                </c:pt>
                <c:pt idx="680">
                  <c:v>0.5935300925925926</c:v>
                </c:pt>
                <c:pt idx="681">
                  <c:v>0.59355324074074078</c:v>
                </c:pt>
                <c:pt idx="682">
                  <c:v>0.59375</c:v>
                </c:pt>
                <c:pt idx="683">
                  <c:v>0.59393518518518518</c:v>
                </c:pt>
                <c:pt idx="684">
                  <c:v>0.59420138888888896</c:v>
                </c:pt>
                <c:pt idx="685">
                  <c:v>0.59471064814814811</c:v>
                </c:pt>
                <c:pt idx="686">
                  <c:v>0.59479166666666672</c:v>
                </c:pt>
                <c:pt idx="687">
                  <c:v>0.59531250000000002</c:v>
                </c:pt>
                <c:pt idx="688">
                  <c:v>0.59531250000000002</c:v>
                </c:pt>
                <c:pt idx="689">
                  <c:v>0.59531250000000002</c:v>
                </c:pt>
                <c:pt idx="690">
                  <c:v>0.59531250000000002</c:v>
                </c:pt>
                <c:pt idx="691">
                  <c:v>0.59531250000000002</c:v>
                </c:pt>
                <c:pt idx="692">
                  <c:v>0.59531250000000002</c:v>
                </c:pt>
                <c:pt idx="693">
                  <c:v>0.59531250000000002</c:v>
                </c:pt>
                <c:pt idx="694">
                  <c:v>0.59531250000000002</c:v>
                </c:pt>
                <c:pt idx="695">
                  <c:v>0.59531250000000002</c:v>
                </c:pt>
                <c:pt idx="696">
                  <c:v>0.59532407407407406</c:v>
                </c:pt>
                <c:pt idx="697">
                  <c:v>0.59537037037037044</c:v>
                </c:pt>
                <c:pt idx="698">
                  <c:v>0.59537037037037044</c:v>
                </c:pt>
                <c:pt idx="699">
                  <c:v>0.59537037037037044</c:v>
                </c:pt>
                <c:pt idx="700">
                  <c:v>0.59540509259259256</c:v>
                </c:pt>
                <c:pt idx="701">
                  <c:v>0.59542824074074074</c:v>
                </c:pt>
                <c:pt idx="702">
                  <c:v>0.59542824074074074</c:v>
                </c:pt>
                <c:pt idx="703">
                  <c:v>0.59543981481481478</c:v>
                </c:pt>
                <c:pt idx="704">
                  <c:v>0.59557870370370369</c:v>
                </c:pt>
                <c:pt idx="705">
                  <c:v>0.595636574074074</c:v>
                </c:pt>
                <c:pt idx="706">
                  <c:v>0.595636574074074</c:v>
                </c:pt>
                <c:pt idx="707">
                  <c:v>0.59593750000000001</c:v>
                </c:pt>
                <c:pt idx="708">
                  <c:v>0.59593750000000001</c:v>
                </c:pt>
                <c:pt idx="709">
                  <c:v>0.5959606481481482</c:v>
                </c:pt>
                <c:pt idx="710">
                  <c:v>0.59597222222222224</c:v>
                </c:pt>
                <c:pt idx="711">
                  <c:v>0.59631944444444451</c:v>
                </c:pt>
                <c:pt idx="712">
                  <c:v>0.59631944444444451</c:v>
                </c:pt>
                <c:pt idx="713">
                  <c:v>0.59635416666666663</c:v>
                </c:pt>
                <c:pt idx="714">
                  <c:v>0.59644675925925927</c:v>
                </c:pt>
                <c:pt idx="715">
                  <c:v>0.59644675925925927</c:v>
                </c:pt>
                <c:pt idx="716">
                  <c:v>0.59644675925925927</c:v>
                </c:pt>
                <c:pt idx="717">
                  <c:v>0.59646990740740746</c:v>
                </c:pt>
                <c:pt idx="718">
                  <c:v>0.59646990740740746</c:v>
                </c:pt>
                <c:pt idx="719">
                  <c:v>0.59646990740740746</c:v>
                </c:pt>
                <c:pt idx="720">
                  <c:v>0.5964814814814815</c:v>
                </c:pt>
                <c:pt idx="721">
                  <c:v>0.59650462962962958</c:v>
                </c:pt>
                <c:pt idx="722">
                  <c:v>0.59652777777777777</c:v>
                </c:pt>
                <c:pt idx="723">
                  <c:v>0.59680555555555559</c:v>
                </c:pt>
                <c:pt idx="724">
                  <c:v>0.59680555555555559</c:v>
                </c:pt>
                <c:pt idx="725">
                  <c:v>0.59701388888888884</c:v>
                </c:pt>
                <c:pt idx="726">
                  <c:v>0.59728009259259263</c:v>
                </c:pt>
                <c:pt idx="727">
                  <c:v>0.59745370370370365</c:v>
                </c:pt>
                <c:pt idx="728">
                  <c:v>0.59782407407407401</c:v>
                </c:pt>
                <c:pt idx="729">
                  <c:v>0.59782407407407401</c:v>
                </c:pt>
                <c:pt idx="730">
                  <c:v>0.59813657407407406</c:v>
                </c:pt>
                <c:pt idx="731">
                  <c:v>0.59827546296296297</c:v>
                </c:pt>
                <c:pt idx="732">
                  <c:v>0.59829861111111116</c:v>
                </c:pt>
                <c:pt idx="733">
                  <c:v>0.59861111111111109</c:v>
                </c:pt>
                <c:pt idx="734">
                  <c:v>0.59861111111111109</c:v>
                </c:pt>
                <c:pt idx="735">
                  <c:v>0.59861111111111109</c:v>
                </c:pt>
                <c:pt idx="736">
                  <c:v>0.59861111111111109</c:v>
                </c:pt>
                <c:pt idx="737">
                  <c:v>0.59862268518518513</c:v>
                </c:pt>
                <c:pt idx="738">
                  <c:v>0.59862268518518513</c:v>
                </c:pt>
                <c:pt idx="739">
                  <c:v>0.59862268518518513</c:v>
                </c:pt>
                <c:pt idx="740">
                  <c:v>0.59862268518518513</c:v>
                </c:pt>
                <c:pt idx="741">
                  <c:v>0.59862268518518513</c:v>
                </c:pt>
                <c:pt idx="742">
                  <c:v>0.59862268518518513</c:v>
                </c:pt>
                <c:pt idx="743">
                  <c:v>0.59862268518518513</c:v>
                </c:pt>
                <c:pt idx="744">
                  <c:v>0.59863425925925928</c:v>
                </c:pt>
                <c:pt idx="745">
                  <c:v>0.59875</c:v>
                </c:pt>
                <c:pt idx="746">
                  <c:v>0.59875</c:v>
                </c:pt>
                <c:pt idx="747">
                  <c:v>0.59877314814814808</c:v>
                </c:pt>
                <c:pt idx="748">
                  <c:v>0.59891203703703699</c:v>
                </c:pt>
                <c:pt idx="749">
                  <c:v>0.59892361111111114</c:v>
                </c:pt>
                <c:pt idx="750">
                  <c:v>0.59899305555555549</c:v>
                </c:pt>
                <c:pt idx="751">
                  <c:v>0.59953703703703709</c:v>
                </c:pt>
                <c:pt idx="752">
                  <c:v>0.59953703703703709</c:v>
                </c:pt>
                <c:pt idx="753">
                  <c:v>0.59953703703703709</c:v>
                </c:pt>
                <c:pt idx="754">
                  <c:v>0.59972222222222216</c:v>
                </c:pt>
                <c:pt idx="755">
                  <c:v>0.59972222222222216</c:v>
                </c:pt>
                <c:pt idx="756">
                  <c:v>0.59974537037037035</c:v>
                </c:pt>
                <c:pt idx="757">
                  <c:v>0.59974537037037035</c:v>
                </c:pt>
                <c:pt idx="758">
                  <c:v>0.59974537037037035</c:v>
                </c:pt>
                <c:pt idx="759">
                  <c:v>0.59974537037037035</c:v>
                </c:pt>
                <c:pt idx="760">
                  <c:v>0.59989583333333341</c:v>
                </c:pt>
                <c:pt idx="761">
                  <c:v>0.60031250000000003</c:v>
                </c:pt>
                <c:pt idx="762">
                  <c:v>0.60032407407407407</c:v>
                </c:pt>
                <c:pt idx="763">
                  <c:v>0.60034722222222225</c:v>
                </c:pt>
                <c:pt idx="764">
                  <c:v>0.60034722222222225</c:v>
                </c:pt>
                <c:pt idx="765">
                  <c:v>0.60038194444444448</c:v>
                </c:pt>
                <c:pt idx="766">
                  <c:v>0.60062499999999996</c:v>
                </c:pt>
                <c:pt idx="767">
                  <c:v>0.60062499999999996</c:v>
                </c:pt>
                <c:pt idx="768">
                  <c:v>0.60062499999999996</c:v>
                </c:pt>
                <c:pt idx="769">
                  <c:v>0.60120370370370368</c:v>
                </c:pt>
                <c:pt idx="770">
                  <c:v>0.60123842592592591</c:v>
                </c:pt>
                <c:pt idx="771">
                  <c:v>0.6012615740740741</c:v>
                </c:pt>
                <c:pt idx="772">
                  <c:v>0.60167824074074072</c:v>
                </c:pt>
                <c:pt idx="773">
                  <c:v>0.60167824074074072</c:v>
                </c:pt>
                <c:pt idx="774">
                  <c:v>0.60167824074074072</c:v>
                </c:pt>
                <c:pt idx="775">
                  <c:v>0.60167824074074072</c:v>
                </c:pt>
                <c:pt idx="776">
                  <c:v>0.6018634259259259</c:v>
                </c:pt>
                <c:pt idx="777">
                  <c:v>0.60195601851851854</c:v>
                </c:pt>
                <c:pt idx="778">
                  <c:v>0.60196759259259258</c:v>
                </c:pt>
                <c:pt idx="779">
                  <c:v>0.60196759259259258</c:v>
                </c:pt>
                <c:pt idx="780">
                  <c:v>0.60196759259259258</c:v>
                </c:pt>
                <c:pt idx="781">
                  <c:v>0.60246527777777781</c:v>
                </c:pt>
                <c:pt idx="782">
                  <c:v>0.60246527777777781</c:v>
                </c:pt>
                <c:pt idx="783">
                  <c:v>0.60267361111111117</c:v>
                </c:pt>
                <c:pt idx="784">
                  <c:v>0.60291666666666666</c:v>
                </c:pt>
                <c:pt idx="785">
                  <c:v>0.60291666666666666</c:v>
                </c:pt>
                <c:pt idx="786">
                  <c:v>0.60309027777777779</c:v>
                </c:pt>
                <c:pt idx="787">
                  <c:v>0.60375000000000001</c:v>
                </c:pt>
                <c:pt idx="788">
                  <c:v>0.60375000000000001</c:v>
                </c:pt>
                <c:pt idx="789">
                  <c:v>0.60376157407407405</c:v>
                </c:pt>
                <c:pt idx="790">
                  <c:v>0.60413194444444451</c:v>
                </c:pt>
                <c:pt idx="791">
                  <c:v>0.60447916666666668</c:v>
                </c:pt>
                <c:pt idx="792">
                  <c:v>0.60450231481481487</c:v>
                </c:pt>
                <c:pt idx="793">
                  <c:v>0.60469907407407408</c:v>
                </c:pt>
                <c:pt idx="794">
                  <c:v>0.60480324074074077</c:v>
                </c:pt>
                <c:pt idx="795">
                  <c:v>0.60539351851851853</c:v>
                </c:pt>
                <c:pt idx="796">
                  <c:v>0.60542824074074075</c:v>
                </c:pt>
                <c:pt idx="797">
                  <c:v>0.60559027777777774</c:v>
                </c:pt>
                <c:pt idx="798">
                  <c:v>0.60621527777777773</c:v>
                </c:pt>
                <c:pt idx="799">
                  <c:v>0.60623842592592592</c:v>
                </c:pt>
                <c:pt idx="800">
                  <c:v>0.60623842592592592</c:v>
                </c:pt>
                <c:pt idx="801">
                  <c:v>0.60625000000000007</c:v>
                </c:pt>
                <c:pt idx="802">
                  <c:v>0.60625000000000007</c:v>
                </c:pt>
                <c:pt idx="803">
                  <c:v>0.60629629629629633</c:v>
                </c:pt>
                <c:pt idx="804">
                  <c:v>0.60629629629629633</c:v>
                </c:pt>
                <c:pt idx="805">
                  <c:v>0.60629629629629633</c:v>
                </c:pt>
                <c:pt idx="806">
                  <c:v>0.60630787037037037</c:v>
                </c:pt>
                <c:pt idx="807">
                  <c:v>0.60631944444444441</c:v>
                </c:pt>
                <c:pt idx="808">
                  <c:v>0.6071643518518518</c:v>
                </c:pt>
                <c:pt idx="809">
                  <c:v>0.60754629629629631</c:v>
                </c:pt>
                <c:pt idx="810">
                  <c:v>0.60765046296296299</c:v>
                </c:pt>
                <c:pt idx="811">
                  <c:v>0.60766203703703703</c:v>
                </c:pt>
                <c:pt idx="812">
                  <c:v>0.60805555555555557</c:v>
                </c:pt>
                <c:pt idx="813">
                  <c:v>0.60859953703703706</c:v>
                </c:pt>
                <c:pt idx="814">
                  <c:v>0.60859953703703706</c:v>
                </c:pt>
                <c:pt idx="815">
                  <c:v>0.60870370370370364</c:v>
                </c:pt>
                <c:pt idx="816">
                  <c:v>0.60870370370370364</c:v>
                </c:pt>
                <c:pt idx="817">
                  <c:v>0.60870370370370364</c:v>
                </c:pt>
                <c:pt idx="818">
                  <c:v>0.60870370370370364</c:v>
                </c:pt>
                <c:pt idx="819">
                  <c:v>0.60870370370370364</c:v>
                </c:pt>
                <c:pt idx="820">
                  <c:v>0.60871527777777779</c:v>
                </c:pt>
                <c:pt idx="821">
                  <c:v>0.60871527777777779</c:v>
                </c:pt>
                <c:pt idx="822">
                  <c:v>0.60871527777777779</c:v>
                </c:pt>
                <c:pt idx="823">
                  <c:v>0.60908564814814814</c:v>
                </c:pt>
                <c:pt idx="824">
                  <c:v>0.60912037037037037</c:v>
                </c:pt>
                <c:pt idx="825">
                  <c:v>0.60912037037037037</c:v>
                </c:pt>
                <c:pt idx="826">
                  <c:v>0.60912037037037037</c:v>
                </c:pt>
                <c:pt idx="827">
                  <c:v>0.60932870370370373</c:v>
                </c:pt>
                <c:pt idx="828">
                  <c:v>0.60940972222222223</c:v>
                </c:pt>
                <c:pt idx="829">
                  <c:v>0.60940972222222223</c:v>
                </c:pt>
                <c:pt idx="830">
                  <c:v>0.60940972222222223</c:v>
                </c:pt>
                <c:pt idx="831">
                  <c:v>0.60940972222222223</c:v>
                </c:pt>
                <c:pt idx="832">
                  <c:v>0.60940972222222223</c:v>
                </c:pt>
                <c:pt idx="833">
                  <c:v>0.60950231481481476</c:v>
                </c:pt>
                <c:pt idx="834">
                  <c:v>0.60950231481481476</c:v>
                </c:pt>
                <c:pt idx="835">
                  <c:v>0.60950231481481476</c:v>
                </c:pt>
                <c:pt idx="836">
                  <c:v>0.6096759259259259</c:v>
                </c:pt>
                <c:pt idx="837">
                  <c:v>0.6096759259259259</c:v>
                </c:pt>
                <c:pt idx="838">
                  <c:v>0.6096759259259259</c:v>
                </c:pt>
                <c:pt idx="839">
                  <c:v>0.6096759259259259</c:v>
                </c:pt>
                <c:pt idx="840">
                  <c:v>0.60969907407407409</c:v>
                </c:pt>
                <c:pt idx="841">
                  <c:v>0.61001157407407403</c:v>
                </c:pt>
                <c:pt idx="842">
                  <c:v>0.61025462962962962</c:v>
                </c:pt>
                <c:pt idx="843">
                  <c:v>0.61040509259259257</c:v>
                </c:pt>
                <c:pt idx="844">
                  <c:v>0.61146990740740736</c:v>
                </c:pt>
                <c:pt idx="845">
                  <c:v>0.61146990740740736</c:v>
                </c:pt>
                <c:pt idx="846">
                  <c:v>0.61155092592592586</c:v>
                </c:pt>
                <c:pt idx="847">
                  <c:v>0.6115856481481482</c:v>
                </c:pt>
                <c:pt idx="848">
                  <c:v>0.61162037037037031</c:v>
                </c:pt>
                <c:pt idx="849">
                  <c:v>0.61214120370370373</c:v>
                </c:pt>
                <c:pt idx="850">
                  <c:v>0.61251157407407408</c:v>
                </c:pt>
                <c:pt idx="851">
                  <c:v>0.61252314814814812</c:v>
                </c:pt>
                <c:pt idx="852">
                  <c:v>0.61252314814814812</c:v>
                </c:pt>
                <c:pt idx="853">
                  <c:v>0.61252314814814812</c:v>
                </c:pt>
                <c:pt idx="854">
                  <c:v>0.61256944444444439</c:v>
                </c:pt>
                <c:pt idx="855">
                  <c:v>0.6129282407407407</c:v>
                </c:pt>
                <c:pt idx="856">
                  <c:v>0.6129282407407407</c:v>
                </c:pt>
                <c:pt idx="857">
                  <c:v>0.61299768518518516</c:v>
                </c:pt>
                <c:pt idx="858">
                  <c:v>0.6130092592592592</c:v>
                </c:pt>
                <c:pt idx="859">
                  <c:v>0.61313657407407407</c:v>
                </c:pt>
                <c:pt idx="860">
                  <c:v>0.61313657407407407</c:v>
                </c:pt>
                <c:pt idx="861">
                  <c:v>0.61313657407407407</c:v>
                </c:pt>
                <c:pt idx="862">
                  <c:v>0.61313657407407407</c:v>
                </c:pt>
                <c:pt idx="863">
                  <c:v>0.61346064814814816</c:v>
                </c:pt>
                <c:pt idx="864">
                  <c:v>0.61353009259259261</c:v>
                </c:pt>
                <c:pt idx="865">
                  <c:v>0.61379629629629628</c:v>
                </c:pt>
                <c:pt idx="866">
                  <c:v>0.61420138888888887</c:v>
                </c:pt>
                <c:pt idx="867">
                  <c:v>0.61434027777777778</c:v>
                </c:pt>
                <c:pt idx="868">
                  <c:v>0.61434027777777778</c:v>
                </c:pt>
                <c:pt idx="869">
                  <c:v>0.61434027777777778</c:v>
                </c:pt>
                <c:pt idx="870">
                  <c:v>0.61443287037037042</c:v>
                </c:pt>
                <c:pt idx="871">
                  <c:v>0.61443287037037042</c:v>
                </c:pt>
                <c:pt idx="872">
                  <c:v>0.6146759259259259</c:v>
                </c:pt>
                <c:pt idx="873">
                  <c:v>0.61474537037037036</c:v>
                </c:pt>
                <c:pt idx="874">
                  <c:v>0.61493055555555554</c:v>
                </c:pt>
                <c:pt idx="875">
                  <c:v>0.61508101851851849</c:v>
                </c:pt>
                <c:pt idx="876">
                  <c:v>0.61508101851851849</c:v>
                </c:pt>
                <c:pt idx="877">
                  <c:v>0.61508101851851849</c:v>
                </c:pt>
                <c:pt idx="878">
                  <c:v>0.61508101851851849</c:v>
                </c:pt>
                <c:pt idx="879">
                  <c:v>0.61508101851851849</c:v>
                </c:pt>
                <c:pt idx="880">
                  <c:v>0.61508101851851849</c:v>
                </c:pt>
                <c:pt idx="881">
                  <c:v>0.61509259259259264</c:v>
                </c:pt>
                <c:pt idx="882">
                  <c:v>0.61509259259259264</c:v>
                </c:pt>
                <c:pt idx="883">
                  <c:v>0.61509259259259264</c:v>
                </c:pt>
                <c:pt idx="884">
                  <c:v>0.61509259259259264</c:v>
                </c:pt>
                <c:pt idx="885">
                  <c:v>0.61509259259259264</c:v>
                </c:pt>
                <c:pt idx="886">
                  <c:v>0.61511574074074071</c:v>
                </c:pt>
                <c:pt idx="887">
                  <c:v>0.61511574074074071</c:v>
                </c:pt>
                <c:pt idx="888">
                  <c:v>0.61511574074074071</c:v>
                </c:pt>
                <c:pt idx="889">
                  <c:v>0.61511574074074071</c:v>
                </c:pt>
                <c:pt idx="890">
                  <c:v>0.61512731481481475</c:v>
                </c:pt>
                <c:pt idx="891">
                  <c:v>0.6151388888888889</c:v>
                </c:pt>
                <c:pt idx="892">
                  <c:v>0.6151388888888889</c:v>
                </c:pt>
                <c:pt idx="893">
                  <c:v>0.61517361111111113</c:v>
                </c:pt>
                <c:pt idx="894">
                  <c:v>0.61523148148148155</c:v>
                </c:pt>
                <c:pt idx="895">
                  <c:v>0.61523148148148155</c:v>
                </c:pt>
                <c:pt idx="896">
                  <c:v>0.61534722222222216</c:v>
                </c:pt>
                <c:pt idx="897">
                  <c:v>0.61534722222222216</c:v>
                </c:pt>
                <c:pt idx="898">
                  <c:v>0.61545138888888895</c:v>
                </c:pt>
                <c:pt idx="899">
                  <c:v>0.61548611111111107</c:v>
                </c:pt>
                <c:pt idx="900">
                  <c:v>0.61552083333333341</c:v>
                </c:pt>
                <c:pt idx="901">
                  <c:v>0.61584490740740738</c:v>
                </c:pt>
                <c:pt idx="902">
                  <c:v>0.61585648148148142</c:v>
                </c:pt>
                <c:pt idx="903">
                  <c:v>0.61600694444444437</c:v>
                </c:pt>
                <c:pt idx="904">
                  <c:v>0.61600694444444437</c:v>
                </c:pt>
                <c:pt idx="905">
                  <c:v>0.61600694444444437</c:v>
                </c:pt>
                <c:pt idx="906">
                  <c:v>0.61601851851851852</c:v>
                </c:pt>
                <c:pt idx="907">
                  <c:v>0.61601851851851852</c:v>
                </c:pt>
                <c:pt idx="908">
                  <c:v>0.61601851851851852</c:v>
                </c:pt>
                <c:pt idx="909">
                  <c:v>0.61601851851851852</c:v>
                </c:pt>
                <c:pt idx="910">
                  <c:v>0.61601851851851852</c:v>
                </c:pt>
                <c:pt idx="911">
                  <c:v>0.61604166666666671</c:v>
                </c:pt>
                <c:pt idx="912">
                  <c:v>0.61613425925925924</c:v>
                </c:pt>
                <c:pt idx="913">
                  <c:v>0.61613425925925924</c:v>
                </c:pt>
                <c:pt idx="914">
                  <c:v>0.61613425925925924</c:v>
                </c:pt>
                <c:pt idx="915">
                  <c:v>0.61627314814814815</c:v>
                </c:pt>
                <c:pt idx="916">
                  <c:v>0.61636574074074069</c:v>
                </c:pt>
                <c:pt idx="917">
                  <c:v>0.61646990740740748</c:v>
                </c:pt>
                <c:pt idx="918">
                  <c:v>0.61649305555555556</c:v>
                </c:pt>
                <c:pt idx="919">
                  <c:v>0.61670138888888892</c:v>
                </c:pt>
                <c:pt idx="920">
                  <c:v>0.61670138888888892</c:v>
                </c:pt>
                <c:pt idx="921">
                  <c:v>0.61670138888888892</c:v>
                </c:pt>
                <c:pt idx="922">
                  <c:v>0.61670138888888892</c:v>
                </c:pt>
                <c:pt idx="923">
                  <c:v>0.61670138888888892</c:v>
                </c:pt>
                <c:pt idx="924">
                  <c:v>0.61670138888888892</c:v>
                </c:pt>
                <c:pt idx="925">
                  <c:v>0.61670138888888892</c:v>
                </c:pt>
                <c:pt idx="926">
                  <c:v>0.61671296296296296</c:v>
                </c:pt>
                <c:pt idx="927">
                  <c:v>0.61684027777777783</c:v>
                </c:pt>
                <c:pt idx="928">
                  <c:v>0.6168865740740741</c:v>
                </c:pt>
                <c:pt idx="929">
                  <c:v>0.6168865740740741</c:v>
                </c:pt>
                <c:pt idx="930">
                  <c:v>0.6168865740740741</c:v>
                </c:pt>
                <c:pt idx="931">
                  <c:v>0.61726851851851849</c:v>
                </c:pt>
                <c:pt idx="932">
                  <c:v>0.6173495370370371</c:v>
                </c:pt>
                <c:pt idx="933">
                  <c:v>0.6174884259259259</c:v>
                </c:pt>
                <c:pt idx="934">
                  <c:v>0.61871527777777779</c:v>
                </c:pt>
                <c:pt idx="935">
                  <c:v>0.61894675925925924</c:v>
                </c:pt>
                <c:pt idx="936">
                  <c:v>0.61894675925925924</c:v>
                </c:pt>
                <c:pt idx="937">
                  <c:v>0.61894675925925924</c:v>
                </c:pt>
                <c:pt idx="938">
                  <c:v>0.61894675925925924</c:v>
                </c:pt>
                <c:pt idx="939">
                  <c:v>0.61950231481481477</c:v>
                </c:pt>
                <c:pt idx="940">
                  <c:v>0.61951388888888892</c:v>
                </c:pt>
                <c:pt idx="941">
                  <c:v>0.61990740740740746</c:v>
                </c:pt>
                <c:pt idx="942">
                  <c:v>0.61990740740740746</c:v>
                </c:pt>
                <c:pt idx="943">
                  <c:v>0.61997685185185192</c:v>
                </c:pt>
                <c:pt idx="944">
                  <c:v>0.61997685185185192</c:v>
                </c:pt>
                <c:pt idx="945">
                  <c:v>0.61997685185185192</c:v>
                </c:pt>
                <c:pt idx="946">
                  <c:v>0.61997685185185192</c:v>
                </c:pt>
                <c:pt idx="947">
                  <c:v>0.61997685185185192</c:v>
                </c:pt>
                <c:pt idx="948">
                  <c:v>0.61997685185185192</c:v>
                </c:pt>
                <c:pt idx="949">
                  <c:v>0.61997685185185192</c:v>
                </c:pt>
                <c:pt idx="950">
                  <c:v>0.62012731481481487</c:v>
                </c:pt>
                <c:pt idx="951">
                  <c:v>0.62016203703703698</c:v>
                </c:pt>
                <c:pt idx="952">
                  <c:v>0.62016203703703698</c:v>
                </c:pt>
                <c:pt idx="953">
                  <c:v>0.62017361111111113</c:v>
                </c:pt>
                <c:pt idx="954">
                  <c:v>0.62046296296296299</c:v>
                </c:pt>
                <c:pt idx="955">
                  <c:v>0.62061342592592594</c:v>
                </c:pt>
                <c:pt idx="956">
                  <c:v>0.62086805555555558</c:v>
                </c:pt>
                <c:pt idx="957">
                  <c:v>0.62086805555555558</c:v>
                </c:pt>
                <c:pt idx="958">
                  <c:v>0.62089120370370365</c:v>
                </c:pt>
                <c:pt idx="959">
                  <c:v>0.62091435185185184</c:v>
                </c:pt>
                <c:pt idx="960">
                  <c:v>0.62092592592592599</c:v>
                </c:pt>
                <c:pt idx="961">
                  <c:v>0.62096064814814811</c:v>
                </c:pt>
                <c:pt idx="962">
                  <c:v>0.62096064814814811</c:v>
                </c:pt>
                <c:pt idx="963">
                  <c:v>0.62096064814814811</c:v>
                </c:pt>
                <c:pt idx="964">
                  <c:v>0.6209837962962963</c:v>
                </c:pt>
                <c:pt idx="965">
                  <c:v>0.62108796296296298</c:v>
                </c:pt>
                <c:pt idx="966">
                  <c:v>0.62126157407407401</c:v>
                </c:pt>
                <c:pt idx="967">
                  <c:v>0.62126157407407401</c:v>
                </c:pt>
                <c:pt idx="968">
                  <c:v>0.62127314814814816</c:v>
                </c:pt>
                <c:pt idx="969">
                  <c:v>0.62127314814814816</c:v>
                </c:pt>
                <c:pt idx="970">
                  <c:v>0.62127314814814816</c:v>
                </c:pt>
                <c:pt idx="971">
                  <c:v>0.62127314814814816</c:v>
                </c:pt>
                <c:pt idx="972">
                  <c:v>0.62127314814814816</c:v>
                </c:pt>
                <c:pt idx="973">
                  <c:v>0.62127314814814816</c:v>
                </c:pt>
                <c:pt idx="974">
                  <c:v>0.62130787037037039</c:v>
                </c:pt>
                <c:pt idx="975">
                  <c:v>0.62130787037037039</c:v>
                </c:pt>
                <c:pt idx="976">
                  <c:v>0.62133101851851846</c:v>
                </c:pt>
                <c:pt idx="977">
                  <c:v>0.62134259259259261</c:v>
                </c:pt>
                <c:pt idx="978">
                  <c:v>0.62134259259259261</c:v>
                </c:pt>
                <c:pt idx="979">
                  <c:v>0.62135416666666665</c:v>
                </c:pt>
                <c:pt idx="980">
                  <c:v>0.62143518518518526</c:v>
                </c:pt>
                <c:pt idx="981">
                  <c:v>0.62143518518518526</c:v>
                </c:pt>
                <c:pt idx="982">
                  <c:v>0.62143518518518526</c:v>
                </c:pt>
                <c:pt idx="983">
                  <c:v>0.62149305555555556</c:v>
                </c:pt>
                <c:pt idx="984">
                  <c:v>0.62153935185185183</c:v>
                </c:pt>
                <c:pt idx="985">
                  <c:v>0.62155092592592587</c:v>
                </c:pt>
                <c:pt idx="986">
                  <c:v>0.62155092592592587</c:v>
                </c:pt>
                <c:pt idx="987">
                  <c:v>0.62156250000000002</c:v>
                </c:pt>
                <c:pt idx="988">
                  <c:v>0.62156250000000002</c:v>
                </c:pt>
                <c:pt idx="989">
                  <c:v>0.62157407407407406</c:v>
                </c:pt>
                <c:pt idx="990">
                  <c:v>0.62164351851851851</c:v>
                </c:pt>
                <c:pt idx="991">
                  <c:v>0.62164351851851851</c:v>
                </c:pt>
                <c:pt idx="992">
                  <c:v>0.62170138888888882</c:v>
                </c:pt>
                <c:pt idx="993">
                  <c:v>0.62171296296296297</c:v>
                </c:pt>
                <c:pt idx="994">
                  <c:v>0.62175925925925923</c:v>
                </c:pt>
                <c:pt idx="995">
                  <c:v>0.62175925925925923</c:v>
                </c:pt>
                <c:pt idx="996">
                  <c:v>0.62175925925925923</c:v>
                </c:pt>
                <c:pt idx="997">
                  <c:v>0.62179398148148146</c:v>
                </c:pt>
                <c:pt idx="998">
                  <c:v>0.62193287037037037</c:v>
                </c:pt>
                <c:pt idx="999">
                  <c:v>0.6222685185185185</c:v>
                </c:pt>
                <c:pt idx="1000">
                  <c:v>0.62240740740740741</c:v>
                </c:pt>
                <c:pt idx="1001">
                  <c:v>0.62240740740740741</c:v>
                </c:pt>
                <c:pt idx="1002">
                  <c:v>0.62255787037037036</c:v>
                </c:pt>
                <c:pt idx="1003">
                  <c:v>0.62271990740740735</c:v>
                </c:pt>
                <c:pt idx="1004">
                  <c:v>0.6227314814814815</c:v>
                </c:pt>
                <c:pt idx="1005">
                  <c:v>0.6227893518518518</c:v>
                </c:pt>
                <c:pt idx="1006">
                  <c:v>0.62280092592592595</c:v>
                </c:pt>
                <c:pt idx="1007">
                  <c:v>0.62284722222222222</c:v>
                </c:pt>
                <c:pt idx="1008">
                  <c:v>0.6228703703703703</c:v>
                </c:pt>
                <c:pt idx="1009">
                  <c:v>0.6228703703703703</c:v>
                </c:pt>
                <c:pt idx="1010">
                  <c:v>0.62297453703703709</c:v>
                </c:pt>
                <c:pt idx="1011">
                  <c:v>0.62297453703703709</c:v>
                </c:pt>
                <c:pt idx="1012">
                  <c:v>0.62297453703703709</c:v>
                </c:pt>
                <c:pt idx="1013">
                  <c:v>0.62312500000000004</c:v>
                </c:pt>
                <c:pt idx="1014">
                  <c:v>0.62312500000000004</c:v>
                </c:pt>
                <c:pt idx="1015">
                  <c:v>0.62321759259259257</c:v>
                </c:pt>
                <c:pt idx="1016">
                  <c:v>0.6232523148148148</c:v>
                </c:pt>
                <c:pt idx="1017">
                  <c:v>0.62329861111111107</c:v>
                </c:pt>
                <c:pt idx="1018">
                  <c:v>0.62332175925925926</c:v>
                </c:pt>
                <c:pt idx="1019">
                  <c:v>0.62333333333333341</c:v>
                </c:pt>
                <c:pt idx="1020">
                  <c:v>0.62342592592592594</c:v>
                </c:pt>
                <c:pt idx="1021">
                  <c:v>0.62343749999999998</c:v>
                </c:pt>
                <c:pt idx="1022">
                  <c:v>0.62346064814814817</c:v>
                </c:pt>
                <c:pt idx="1023">
                  <c:v>0.62353009259259262</c:v>
                </c:pt>
                <c:pt idx="1024">
                  <c:v>0.62357638888888889</c:v>
                </c:pt>
                <c:pt idx="1025">
                  <c:v>0.62358796296296293</c:v>
                </c:pt>
                <c:pt idx="1026">
                  <c:v>0.62361111111111112</c:v>
                </c:pt>
                <c:pt idx="1027">
                  <c:v>0.62362268518518515</c:v>
                </c:pt>
                <c:pt idx="1028">
                  <c:v>0.6236342592592593</c:v>
                </c:pt>
                <c:pt idx="1029">
                  <c:v>0.6236342592592593</c:v>
                </c:pt>
                <c:pt idx="1030">
                  <c:v>0.62364583333333334</c:v>
                </c:pt>
                <c:pt idx="1031">
                  <c:v>0.62364583333333334</c:v>
                </c:pt>
                <c:pt idx="1032">
                  <c:v>0.62368055555555557</c:v>
                </c:pt>
                <c:pt idx="1033">
                  <c:v>0.62369212962962961</c:v>
                </c:pt>
                <c:pt idx="1034">
                  <c:v>0.62372685185185184</c:v>
                </c:pt>
                <c:pt idx="1035">
                  <c:v>0.62375000000000003</c:v>
                </c:pt>
                <c:pt idx="1036">
                  <c:v>0.62384259259259256</c:v>
                </c:pt>
                <c:pt idx="1037">
                  <c:v>0.62386574074074075</c:v>
                </c:pt>
                <c:pt idx="1038">
                  <c:v>0.62392361111111116</c:v>
                </c:pt>
                <c:pt idx="1039">
                  <c:v>0.6239351851851852</c:v>
                </c:pt>
                <c:pt idx="1040">
                  <c:v>0.62394675925925924</c:v>
                </c:pt>
                <c:pt idx="1041">
                  <c:v>0.62395833333333328</c:v>
                </c:pt>
                <c:pt idx="1042">
                  <c:v>0.62395833333333328</c:v>
                </c:pt>
                <c:pt idx="1043">
                  <c:v>0.62395833333333328</c:v>
                </c:pt>
                <c:pt idx="1044">
                  <c:v>0.6240162037037037</c:v>
                </c:pt>
                <c:pt idx="1045">
                  <c:v>0.62406249999999996</c:v>
                </c:pt>
                <c:pt idx="1046">
                  <c:v>0.62407407407407411</c:v>
                </c:pt>
                <c:pt idx="1047">
                  <c:v>0.62412037037037038</c:v>
                </c:pt>
                <c:pt idx="1048">
                  <c:v>0.62415509259259261</c:v>
                </c:pt>
                <c:pt idx="1049">
                  <c:v>0.62420138888888888</c:v>
                </c:pt>
                <c:pt idx="1050">
                  <c:v>0.62420138888888888</c:v>
                </c:pt>
                <c:pt idx="1051">
                  <c:v>0.62430555555555556</c:v>
                </c:pt>
                <c:pt idx="1052">
                  <c:v>0.62432870370370364</c:v>
                </c:pt>
                <c:pt idx="1053">
                  <c:v>0.62432870370370364</c:v>
                </c:pt>
                <c:pt idx="1054">
                  <c:v>0.62436342592592597</c:v>
                </c:pt>
                <c:pt idx="1055">
                  <c:v>0.62436342592592597</c:v>
                </c:pt>
                <c:pt idx="1056">
                  <c:v>0.62437500000000001</c:v>
                </c:pt>
                <c:pt idx="1057">
                  <c:v>0.62437500000000001</c:v>
                </c:pt>
                <c:pt idx="1058">
                  <c:v>0.62437500000000001</c:v>
                </c:pt>
                <c:pt idx="1059">
                  <c:v>0.62442129629629628</c:v>
                </c:pt>
                <c:pt idx="1060">
                  <c:v>0.62443287037037043</c:v>
                </c:pt>
                <c:pt idx="1061">
                  <c:v>0.62444444444444447</c:v>
                </c:pt>
                <c:pt idx="1062">
                  <c:v>0.62445601851851851</c:v>
                </c:pt>
                <c:pt idx="1063">
                  <c:v>0.62450231481481489</c:v>
                </c:pt>
                <c:pt idx="1064">
                  <c:v>0.62452546296296296</c:v>
                </c:pt>
                <c:pt idx="1065">
                  <c:v>0.62459490740740742</c:v>
                </c:pt>
                <c:pt idx="1066">
                  <c:v>0.62459490740740742</c:v>
                </c:pt>
                <c:pt idx="1067">
                  <c:v>0.6246180555555555</c:v>
                </c:pt>
                <c:pt idx="1068">
                  <c:v>0.62462962962962965</c:v>
                </c:pt>
                <c:pt idx="1069">
                  <c:v>0.62462962962962965</c:v>
                </c:pt>
                <c:pt idx="1070">
                  <c:v>0.62465277777777783</c:v>
                </c:pt>
                <c:pt idx="1071">
                  <c:v>0.62473379629629633</c:v>
                </c:pt>
                <c:pt idx="1072">
                  <c:v>0.62473379629629633</c:v>
                </c:pt>
                <c:pt idx="1073">
                  <c:v>0.62473379629629633</c:v>
                </c:pt>
                <c:pt idx="1074">
                  <c:v>0.62476851851851845</c:v>
                </c:pt>
                <c:pt idx="1075">
                  <c:v>0.6247800925925926</c:v>
                </c:pt>
                <c:pt idx="1076">
                  <c:v>0.6247800925925926</c:v>
                </c:pt>
                <c:pt idx="1077">
                  <c:v>0.6247800925925926</c:v>
                </c:pt>
                <c:pt idx="1078">
                  <c:v>0.62480324074074078</c:v>
                </c:pt>
                <c:pt idx="1079">
                  <c:v>0.62480324074074078</c:v>
                </c:pt>
                <c:pt idx="1080">
                  <c:v>0.62480324074074078</c:v>
                </c:pt>
                <c:pt idx="1081">
                  <c:v>0.62482638888888886</c:v>
                </c:pt>
                <c:pt idx="1082">
                  <c:v>0.62482638888888886</c:v>
                </c:pt>
                <c:pt idx="1083">
                  <c:v>0.62482638888888886</c:v>
                </c:pt>
                <c:pt idx="1084">
                  <c:v>0.62482638888888886</c:v>
                </c:pt>
                <c:pt idx="1085">
                  <c:v>0.6248379629629629</c:v>
                </c:pt>
                <c:pt idx="1086">
                  <c:v>0.6248379629629629</c:v>
                </c:pt>
                <c:pt idx="1087">
                  <c:v>0.6248379629629629</c:v>
                </c:pt>
                <c:pt idx="1088">
                  <c:v>0.62484953703703705</c:v>
                </c:pt>
                <c:pt idx="1089">
                  <c:v>0.62486111111111109</c:v>
                </c:pt>
                <c:pt idx="1090">
                  <c:v>0.62487268518518524</c:v>
                </c:pt>
                <c:pt idx="1091">
                  <c:v>0.62487268518518524</c:v>
                </c:pt>
                <c:pt idx="1092">
                  <c:v>0.62490740740740736</c:v>
                </c:pt>
                <c:pt idx="1093">
                  <c:v>0.62491898148148151</c:v>
                </c:pt>
                <c:pt idx="1094">
                  <c:v>0.62491898148148151</c:v>
                </c:pt>
                <c:pt idx="1095">
                  <c:v>0.62491898148148151</c:v>
                </c:pt>
                <c:pt idx="1096">
                  <c:v>0.62493055555555554</c:v>
                </c:pt>
                <c:pt idx="1097">
                  <c:v>0.62493055555555554</c:v>
                </c:pt>
                <c:pt idx="1098">
                  <c:v>0.62494212962962969</c:v>
                </c:pt>
                <c:pt idx="1099">
                  <c:v>0.62494212962962969</c:v>
                </c:pt>
                <c:pt idx="1100">
                  <c:v>0.62495370370370373</c:v>
                </c:pt>
                <c:pt idx="1101">
                  <c:v>0.62497685185185181</c:v>
                </c:pt>
                <c:pt idx="1102">
                  <c:v>0.62497685185185181</c:v>
                </c:pt>
                <c:pt idx="1103">
                  <c:v>0.62498842592592596</c:v>
                </c:pt>
                <c:pt idx="1104">
                  <c:v>0.62498842592592596</c:v>
                </c:pt>
                <c:pt idx="1105">
                  <c:v>0.625</c:v>
                </c:pt>
              </c:numCache>
            </c:numRef>
          </c:xVal>
          <c:yVal>
            <c:numRef>
              <c:f>'Sheet4 (2)'!$AN$2:$AN$3191</c:f>
              <c:numCache>
                <c:formatCode>General</c:formatCode>
                <c:ptCount val="1106"/>
                <c:pt idx="0">
                  <c:v>36990</c:v>
                </c:pt>
                <c:pt idx="1">
                  <c:v>37045</c:v>
                </c:pt>
                <c:pt idx="2">
                  <c:v>37035</c:v>
                </c:pt>
                <c:pt idx="3">
                  <c:v>37000</c:v>
                </c:pt>
                <c:pt idx="4">
                  <c:v>37065</c:v>
                </c:pt>
                <c:pt idx="5">
                  <c:v>37030</c:v>
                </c:pt>
                <c:pt idx="6">
                  <c:v>37025</c:v>
                </c:pt>
                <c:pt idx="7">
                  <c:v>37000</c:v>
                </c:pt>
                <c:pt idx="8">
                  <c:v>36995</c:v>
                </c:pt>
                <c:pt idx="9">
                  <c:v>36990</c:v>
                </c:pt>
                <c:pt idx="10">
                  <c:v>37015</c:v>
                </c:pt>
                <c:pt idx="11">
                  <c:v>37030</c:v>
                </c:pt>
                <c:pt idx="12">
                  <c:v>37020</c:v>
                </c:pt>
                <c:pt idx="13">
                  <c:v>37035</c:v>
                </c:pt>
                <c:pt idx="14">
                  <c:v>37040</c:v>
                </c:pt>
                <c:pt idx="15">
                  <c:v>37015</c:v>
                </c:pt>
                <c:pt idx="16">
                  <c:v>37005</c:v>
                </c:pt>
                <c:pt idx="17">
                  <c:v>37035</c:v>
                </c:pt>
                <c:pt idx="18">
                  <c:v>37045</c:v>
                </c:pt>
                <c:pt idx="19">
                  <c:v>37050</c:v>
                </c:pt>
                <c:pt idx="20">
                  <c:v>37070</c:v>
                </c:pt>
                <c:pt idx="21">
                  <c:v>37080</c:v>
                </c:pt>
                <c:pt idx="22">
                  <c:v>37085</c:v>
                </c:pt>
                <c:pt idx="23">
                  <c:v>37110</c:v>
                </c:pt>
                <c:pt idx="24">
                  <c:v>37125</c:v>
                </c:pt>
                <c:pt idx="25">
                  <c:v>37130</c:v>
                </c:pt>
                <c:pt idx="26">
                  <c:v>37120</c:v>
                </c:pt>
                <c:pt idx="27">
                  <c:v>37115</c:v>
                </c:pt>
                <c:pt idx="28">
                  <c:v>37110</c:v>
                </c:pt>
                <c:pt idx="29">
                  <c:v>37105</c:v>
                </c:pt>
                <c:pt idx="30">
                  <c:v>37100</c:v>
                </c:pt>
                <c:pt idx="31">
                  <c:v>37095</c:v>
                </c:pt>
                <c:pt idx="32">
                  <c:v>37090</c:v>
                </c:pt>
                <c:pt idx="33">
                  <c:v>37085</c:v>
                </c:pt>
                <c:pt idx="34">
                  <c:v>37080</c:v>
                </c:pt>
                <c:pt idx="35">
                  <c:v>37075</c:v>
                </c:pt>
                <c:pt idx="36">
                  <c:v>37070</c:v>
                </c:pt>
                <c:pt idx="37">
                  <c:v>37125</c:v>
                </c:pt>
                <c:pt idx="38">
                  <c:v>37130</c:v>
                </c:pt>
                <c:pt idx="39">
                  <c:v>37090</c:v>
                </c:pt>
                <c:pt idx="40">
                  <c:v>37080</c:v>
                </c:pt>
                <c:pt idx="41">
                  <c:v>37055</c:v>
                </c:pt>
                <c:pt idx="42">
                  <c:v>37050</c:v>
                </c:pt>
                <c:pt idx="43">
                  <c:v>37100</c:v>
                </c:pt>
                <c:pt idx="44">
                  <c:v>37050</c:v>
                </c:pt>
                <c:pt idx="45">
                  <c:v>37035</c:v>
                </c:pt>
                <c:pt idx="46">
                  <c:v>37040</c:v>
                </c:pt>
                <c:pt idx="47">
                  <c:v>37025</c:v>
                </c:pt>
                <c:pt idx="48">
                  <c:v>37035</c:v>
                </c:pt>
                <c:pt idx="49">
                  <c:v>37040</c:v>
                </c:pt>
                <c:pt idx="50">
                  <c:v>37030</c:v>
                </c:pt>
                <c:pt idx="51">
                  <c:v>37040</c:v>
                </c:pt>
                <c:pt idx="52">
                  <c:v>37020</c:v>
                </c:pt>
                <c:pt idx="53">
                  <c:v>37035</c:v>
                </c:pt>
                <c:pt idx="54">
                  <c:v>37015</c:v>
                </c:pt>
                <c:pt idx="55">
                  <c:v>37010</c:v>
                </c:pt>
                <c:pt idx="56">
                  <c:v>37020</c:v>
                </c:pt>
                <c:pt idx="57">
                  <c:v>37015</c:v>
                </c:pt>
                <c:pt idx="58">
                  <c:v>37005</c:v>
                </c:pt>
                <c:pt idx="59">
                  <c:v>37015</c:v>
                </c:pt>
                <c:pt idx="60">
                  <c:v>37000</c:v>
                </c:pt>
                <c:pt idx="61">
                  <c:v>37005</c:v>
                </c:pt>
                <c:pt idx="62">
                  <c:v>37000</c:v>
                </c:pt>
                <c:pt idx="63">
                  <c:v>37005</c:v>
                </c:pt>
                <c:pt idx="64">
                  <c:v>36990</c:v>
                </c:pt>
                <c:pt idx="65">
                  <c:v>36980</c:v>
                </c:pt>
                <c:pt idx="66">
                  <c:v>36975</c:v>
                </c:pt>
                <c:pt idx="67">
                  <c:v>36970</c:v>
                </c:pt>
                <c:pt idx="68">
                  <c:v>36965</c:v>
                </c:pt>
                <c:pt idx="69">
                  <c:v>36960</c:v>
                </c:pt>
                <c:pt idx="70">
                  <c:v>36965</c:v>
                </c:pt>
                <c:pt idx="71">
                  <c:v>36970</c:v>
                </c:pt>
                <c:pt idx="72">
                  <c:v>36960</c:v>
                </c:pt>
                <c:pt idx="73">
                  <c:v>36945</c:v>
                </c:pt>
                <c:pt idx="74">
                  <c:v>36940</c:v>
                </c:pt>
                <c:pt idx="75">
                  <c:v>36935</c:v>
                </c:pt>
                <c:pt idx="76">
                  <c:v>36940</c:v>
                </c:pt>
                <c:pt idx="77">
                  <c:v>36935</c:v>
                </c:pt>
                <c:pt idx="78">
                  <c:v>36945</c:v>
                </c:pt>
                <c:pt idx="79">
                  <c:v>36930</c:v>
                </c:pt>
                <c:pt idx="80">
                  <c:v>36915</c:v>
                </c:pt>
                <c:pt idx="81">
                  <c:v>36920</c:v>
                </c:pt>
                <c:pt idx="82">
                  <c:v>36925</c:v>
                </c:pt>
                <c:pt idx="83">
                  <c:v>36920</c:v>
                </c:pt>
                <c:pt idx="84">
                  <c:v>36910</c:v>
                </c:pt>
                <c:pt idx="85">
                  <c:v>36900</c:v>
                </c:pt>
                <c:pt idx="86">
                  <c:v>36905</c:v>
                </c:pt>
                <c:pt idx="87">
                  <c:v>36925</c:v>
                </c:pt>
                <c:pt idx="88">
                  <c:v>36905</c:v>
                </c:pt>
                <c:pt idx="89">
                  <c:v>36900</c:v>
                </c:pt>
                <c:pt idx="90">
                  <c:v>36890</c:v>
                </c:pt>
                <c:pt idx="91">
                  <c:v>36885</c:v>
                </c:pt>
                <c:pt idx="92">
                  <c:v>36900</c:v>
                </c:pt>
                <c:pt idx="93">
                  <c:v>36885</c:v>
                </c:pt>
                <c:pt idx="94">
                  <c:v>36890</c:v>
                </c:pt>
                <c:pt idx="95">
                  <c:v>36900</c:v>
                </c:pt>
                <c:pt idx="96">
                  <c:v>36885</c:v>
                </c:pt>
                <c:pt idx="97">
                  <c:v>36900</c:v>
                </c:pt>
                <c:pt idx="98">
                  <c:v>36905</c:v>
                </c:pt>
                <c:pt idx="99">
                  <c:v>36910</c:v>
                </c:pt>
                <c:pt idx="100">
                  <c:v>36920</c:v>
                </c:pt>
                <c:pt idx="101">
                  <c:v>36915</c:v>
                </c:pt>
                <c:pt idx="102">
                  <c:v>36935</c:v>
                </c:pt>
                <c:pt idx="103">
                  <c:v>36925</c:v>
                </c:pt>
                <c:pt idx="104">
                  <c:v>36945</c:v>
                </c:pt>
                <c:pt idx="105">
                  <c:v>36940</c:v>
                </c:pt>
                <c:pt idx="106">
                  <c:v>36945</c:v>
                </c:pt>
                <c:pt idx="107">
                  <c:v>36950</c:v>
                </c:pt>
                <c:pt idx="108">
                  <c:v>36955</c:v>
                </c:pt>
                <c:pt idx="109">
                  <c:v>36960</c:v>
                </c:pt>
                <c:pt idx="110">
                  <c:v>36965</c:v>
                </c:pt>
                <c:pt idx="111">
                  <c:v>36970</c:v>
                </c:pt>
                <c:pt idx="112">
                  <c:v>36935</c:v>
                </c:pt>
                <c:pt idx="113">
                  <c:v>36960</c:v>
                </c:pt>
                <c:pt idx="114">
                  <c:v>36955</c:v>
                </c:pt>
                <c:pt idx="115">
                  <c:v>36975</c:v>
                </c:pt>
                <c:pt idx="116">
                  <c:v>36980</c:v>
                </c:pt>
                <c:pt idx="117">
                  <c:v>36985</c:v>
                </c:pt>
                <c:pt idx="118">
                  <c:v>36990</c:v>
                </c:pt>
                <c:pt idx="119">
                  <c:v>36980</c:v>
                </c:pt>
                <c:pt idx="120">
                  <c:v>36990</c:v>
                </c:pt>
                <c:pt idx="121">
                  <c:v>36985</c:v>
                </c:pt>
                <c:pt idx="122">
                  <c:v>36995</c:v>
                </c:pt>
                <c:pt idx="123">
                  <c:v>37000</c:v>
                </c:pt>
                <c:pt idx="124">
                  <c:v>37005</c:v>
                </c:pt>
                <c:pt idx="125">
                  <c:v>37000</c:v>
                </c:pt>
                <c:pt idx="126">
                  <c:v>37005</c:v>
                </c:pt>
                <c:pt idx="127">
                  <c:v>37000</c:v>
                </c:pt>
                <c:pt idx="128">
                  <c:v>37005</c:v>
                </c:pt>
                <c:pt idx="129">
                  <c:v>37000</c:v>
                </c:pt>
                <c:pt idx="130">
                  <c:v>36995</c:v>
                </c:pt>
                <c:pt idx="131">
                  <c:v>36975</c:v>
                </c:pt>
                <c:pt idx="132">
                  <c:v>36970</c:v>
                </c:pt>
                <c:pt idx="133">
                  <c:v>36975</c:v>
                </c:pt>
                <c:pt idx="134">
                  <c:v>36985</c:v>
                </c:pt>
                <c:pt idx="135">
                  <c:v>36995</c:v>
                </c:pt>
                <c:pt idx="136">
                  <c:v>37000</c:v>
                </c:pt>
                <c:pt idx="137">
                  <c:v>37010</c:v>
                </c:pt>
                <c:pt idx="138">
                  <c:v>37025</c:v>
                </c:pt>
                <c:pt idx="139">
                  <c:v>37030</c:v>
                </c:pt>
                <c:pt idx="140">
                  <c:v>37035</c:v>
                </c:pt>
                <c:pt idx="141">
                  <c:v>37050</c:v>
                </c:pt>
                <c:pt idx="142">
                  <c:v>37055</c:v>
                </c:pt>
                <c:pt idx="143">
                  <c:v>37060</c:v>
                </c:pt>
                <c:pt idx="144">
                  <c:v>37065</c:v>
                </c:pt>
                <c:pt idx="145">
                  <c:v>37075</c:v>
                </c:pt>
                <c:pt idx="146">
                  <c:v>37080</c:v>
                </c:pt>
                <c:pt idx="147">
                  <c:v>37085</c:v>
                </c:pt>
                <c:pt idx="148">
                  <c:v>37080</c:v>
                </c:pt>
                <c:pt idx="149">
                  <c:v>37085</c:v>
                </c:pt>
                <c:pt idx="150">
                  <c:v>37095</c:v>
                </c:pt>
                <c:pt idx="151">
                  <c:v>37075</c:v>
                </c:pt>
                <c:pt idx="152">
                  <c:v>37095</c:v>
                </c:pt>
                <c:pt idx="153">
                  <c:v>37100</c:v>
                </c:pt>
                <c:pt idx="154">
                  <c:v>37105</c:v>
                </c:pt>
                <c:pt idx="155">
                  <c:v>37110</c:v>
                </c:pt>
                <c:pt idx="156">
                  <c:v>37120</c:v>
                </c:pt>
                <c:pt idx="157">
                  <c:v>37130</c:v>
                </c:pt>
                <c:pt idx="158">
                  <c:v>37140</c:v>
                </c:pt>
                <c:pt idx="159">
                  <c:v>37155</c:v>
                </c:pt>
                <c:pt idx="160">
                  <c:v>37170</c:v>
                </c:pt>
                <c:pt idx="161">
                  <c:v>37180</c:v>
                </c:pt>
                <c:pt idx="162">
                  <c:v>37165</c:v>
                </c:pt>
                <c:pt idx="163">
                  <c:v>37175</c:v>
                </c:pt>
                <c:pt idx="164">
                  <c:v>37170</c:v>
                </c:pt>
                <c:pt idx="165">
                  <c:v>37165</c:v>
                </c:pt>
                <c:pt idx="166">
                  <c:v>37155</c:v>
                </c:pt>
                <c:pt idx="167">
                  <c:v>37165</c:v>
                </c:pt>
                <c:pt idx="168">
                  <c:v>37155</c:v>
                </c:pt>
                <c:pt idx="169">
                  <c:v>37160</c:v>
                </c:pt>
                <c:pt idx="170">
                  <c:v>37150</c:v>
                </c:pt>
                <c:pt idx="171">
                  <c:v>37160</c:v>
                </c:pt>
                <c:pt idx="172">
                  <c:v>37150</c:v>
                </c:pt>
                <c:pt idx="173">
                  <c:v>37145</c:v>
                </c:pt>
                <c:pt idx="174">
                  <c:v>37140</c:v>
                </c:pt>
                <c:pt idx="175">
                  <c:v>37145</c:v>
                </c:pt>
                <c:pt idx="176">
                  <c:v>37120</c:v>
                </c:pt>
                <c:pt idx="177">
                  <c:v>37150</c:v>
                </c:pt>
                <c:pt idx="178">
                  <c:v>37155</c:v>
                </c:pt>
                <c:pt idx="179">
                  <c:v>37160</c:v>
                </c:pt>
                <c:pt idx="180">
                  <c:v>37165</c:v>
                </c:pt>
                <c:pt idx="181">
                  <c:v>37175</c:v>
                </c:pt>
                <c:pt idx="182">
                  <c:v>37155</c:v>
                </c:pt>
                <c:pt idx="183">
                  <c:v>37140</c:v>
                </c:pt>
                <c:pt idx="184">
                  <c:v>37165</c:v>
                </c:pt>
                <c:pt idx="185">
                  <c:v>37170</c:v>
                </c:pt>
                <c:pt idx="186">
                  <c:v>37175</c:v>
                </c:pt>
                <c:pt idx="187">
                  <c:v>37180</c:v>
                </c:pt>
                <c:pt idx="188">
                  <c:v>37175</c:v>
                </c:pt>
                <c:pt idx="189">
                  <c:v>37180</c:v>
                </c:pt>
                <c:pt idx="190">
                  <c:v>37170</c:v>
                </c:pt>
                <c:pt idx="191">
                  <c:v>37180</c:v>
                </c:pt>
                <c:pt idx="192">
                  <c:v>37175</c:v>
                </c:pt>
                <c:pt idx="193">
                  <c:v>37170</c:v>
                </c:pt>
                <c:pt idx="194">
                  <c:v>37165</c:v>
                </c:pt>
                <c:pt idx="195">
                  <c:v>37180</c:v>
                </c:pt>
                <c:pt idx="196">
                  <c:v>37150</c:v>
                </c:pt>
                <c:pt idx="197">
                  <c:v>37180</c:v>
                </c:pt>
                <c:pt idx="198">
                  <c:v>37155</c:v>
                </c:pt>
                <c:pt idx="199">
                  <c:v>37150</c:v>
                </c:pt>
                <c:pt idx="200">
                  <c:v>37145</c:v>
                </c:pt>
                <c:pt idx="201">
                  <c:v>37150</c:v>
                </c:pt>
                <c:pt idx="202">
                  <c:v>37145</c:v>
                </c:pt>
                <c:pt idx="203">
                  <c:v>37140</c:v>
                </c:pt>
                <c:pt idx="204">
                  <c:v>37145</c:v>
                </c:pt>
                <c:pt idx="205">
                  <c:v>37140</c:v>
                </c:pt>
                <c:pt idx="206">
                  <c:v>37135</c:v>
                </c:pt>
                <c:pt idx="207">
                  <c:v>37115</c:v>
                </c:pt>
                <c:pt idx="208">
                  <c:v>37135</c:v>
                </c:pt>
                <c:pt idx="209">
                  <c:v>37130</c:v>
                </c:pt>
                <c:pt idx="210">
                  <c:v>37135</c:v>
                </c:pt>
                <c:pt idx="211">
                  <c:v>37140</c:v>
                </c:pt>
                <c:pt idx="212">
                  <c:v>37145</c:v>
                </c:pt>
                <c:pt idx="213">
                  <c:v>37150</c:v>
                </c:pt>
                <c:pt idx="214">
                  <c:v>37165</c:v>
                </c:pt>
                <c:pt idx="215">
                  <c:v>37160</c:v>
                </c:pt>
                <c:pt idx="216">
                  <c:v>37175</c:v>
                </c:pt>
                <c:pt idx="217">
                  <c:v>37165</c:v>
                </c:pt>
                <c:pt idx="218">
                  <c:v>37180</c:v>
                </c:pt>
                <c:pt idx="219">
                  <c:v>37185</c:v>
                </c:pt>
                <c:pt idx="220">
                  <c:v>37190</c:v>
                </c:pt>
                <c:pt idx="221">
                  <c:v>37195</c:v>
                </c:pt>
                <c:pt idx="222">
                  <c:v>37190</c:v>
                </c:pt>
                <c:pt idx="223">
                  <c:v>37185</c:v>
                </c:pt>
                <c:pt idx="224">
                  <c:v>37180</c:v>
                </c:pt>
                <c:pt idx="225">
                  <c:v>37185</c:v>
                </c:pt>
                <c:pt idx="226">
                  <c:v>37175</c:v>
                </c:pt>
                <c:pt idx="227">
                  <c:v>37190</c:v>
                </c:pt>
                <c:pt idx="228">
                  <c:v>37195</c:v>
                </c:pt>
                <c:pt idx="229">
                  <c:v>37200</c:v>
                </c:pt>
                <c:pt idx="230">
                  <c:v>37180</c:v>
                </c:pt>
                <c:pt idx="231">
                  <c:v>37175</c:v>
                </c:pt>
                <c:pt idx="232">
                  <c:v>37180</c:v>
                </c:pt>
                <c:pt idx="233">
                  <c:v>37195</c:v>
                </c:pt>
                <c:pt idx="234">
                  <c:v>37175</c:v>
                </c:pt>
                <c:pt idx="235">
                  <c:v>37180</c:v>
                </c:pt>
                <c:pt idx="236">
                  <c:v>37175</c:v>
                </c:pt>
                <c:pt idx="237">
                  <c:v>37195</c:v>
                </c:pt>
                <c:pt idx="238">
                  <c:v>37200</c:v>
                </c:pt>
                <c:pt idx="239">
                  <c:v>37205</c:v>
                </c:pt>
                <c:pt idx="240">
                  <c:v>37200</c:v>
                </c:pt>
                <c:pt idx="241">
                  <c:v>37195</c:v>
                </c:pt>
                <c:pt idx="242">
                  <c:v>37190</c:v>
                </c:pt>
                <c:pt idx="243">
                  <c:v>37185</c:v>
                </c:pt>
                <c:pt idx="244">
                  <c:v>37180</c:v>
                </c:pt>
                <c:pt idx="245">
                  <c:v>37195</c:v>
                </c:pt>
                <c:pt idx="246">
                  <c:v>37200</c:v>
                </c:pt>
                <c:pt idx="247">
                  <c:v>37205</c:v>
                </c:pt>
                <c:pt idx="248">
                  <c:v>37210</c:v>
                </c:pt>
                <c:pt idx="249">
                  <c:v>37215</c:v>
                </c:pt>
                <c:pt idx="250">
                  <c:v>37220</c:v>
                </c:pt>
                <c:pt idx="251">
                  <c:v>37205</c:v>
                </c:pt>
                <c:pt idx="252">
                  <c:v>37220</c:v>
                </c:pt>
                <c:pt idx="253">
                  <c:v>37225</c:v>
                </c:pt>
                <c:pt idx="254">
                  <c:v>37230</c:v>
                </c:pt>
                <c:pt idx="255">
                  <c:v>37235</c:v>
                </c:pt>
                <c:pt idx="256">
                  <c:v>37240</c:v>
                </c:pt>
                <c:pt idx="257">
                  <c:v>37230</c:v>
                </c:pt>
                <c:pt idx="258">
                  <c:v>37240</c:v>
                </c:pt>
                <c:pt idx="259">
                  <c:v>37225</c:v>
                </c:pt>
                <c:pt idx="260">
                  <c:v>37220</c:v>
                </c:pt>
                <c:pt idx="261">
                  <c:v>37215</c:v>
                </c:pt>
                <c:pt idx="262">
                  <c:v>37220</c:v>
                </c:pt>
                <c:pt idx="263">
                  <c:v>37230</c:v>
                </c:pt>
                <c:pt idx="264">
                  <c:v>37235</c:v>
                </c:pt>
                <c:pt idx="265">
                  <c:v>37230</c:v>
                </c:pt>
                <c:pt idx="266">
                  <c:v>37220</c:v>
                </c:pt>
                <c:pt idx="267">
                  <c:v>37215</c:v>
                </c:pt>
                <c:pt idx="268">
                  <c:v>37220</c:v>
                </c:pt>
                <c:pt idx="269">
                  <c:v>37215</c:v>
                </c:pt>
                <c:pt idx="270">
                  <c:v>37225</c:v>
                </c:pt>
                <c:pt idx="271">
                  <c:v>37220</c:v>
                </c:pt>
                <c:pt idx="272">
                  <c:v>37225</c:v>
                </c:pt>
                <c:pt idx="273">
                  <c:v>37230</c:v>
                </c:pt>
                <c:pt idx="274">
                  <c:v>37235</c:v>
                </c:pt>
                <c:pt idx="275">
                  <c:v>37240</c:v>
                </c:pt>
                <c:pt idx="276">
                  <c:v>37220</c:v>
                </c:pt>
                <c:pt idx="277">
                  <c:v>37225</c:v>
                </c:pt>
                <c:pt idx="278">
                  <c:v>37220</c:v>
                </c:pt>
                <c:pt idx="279">
                  <c:v>37225</c:v>
                </c:pt>
                <c:pt idx="280">
                  <c:v>37215</c:v>
                </c:pt>
                <c:pt idx="281">
                  <c:v>37225</c:v>
                </c:pt>
                <c:pt idx="282">
                  <c:v>37210</c:v>
                </c:pt>
                <c:pt idx="283">
                  <c:v>37230</c:v>
                </c:pt>
                <c:pt idx="284">
                  <c:v>37205</c:v>
                </c:pt>
                <c:pt idx="285">
                  <c:v>37200</c:v>
                </c:pt>
                <c:pt idx="286">
                  <c:v>37225</c:v>
                </c:pt>
                <c:pt idx="287">
                  <c:v>37200</c:v>
                </c:pt>
                <c:pt idx="288">
                  <c:v>37195</c:v>
                </c:pt>
                <c:pt idx="289">
                  <c:v>37220</c:v>
                </c:pt>
                <c:pt idx="290">
                  <c:v>37200</c:v>
                </c:pt>
                <c:pt idx="291">
                  <c:v>37190</c:v>
                </c:pt>
                <c:pt idx="292">
                  <c:v>37185</c:v>
                </c:pt>
                <c:pt idx="293">
                  <c:v>37180</c:v>
                </c:pt>
                <c:pt idx="294">
                  <c:v>37185</c:v>
                </c:pt>
                <c:pt idx="295">
                  <c:v>37195</c:v>
                </c:pt>
                <c:pt idx="296">
                  <c:v>37185</c:v>
                </c:pt>
                <c:pt idx="297">
                  <c:v>37180</c:v>
                </c:pt>
                <c:pt idx="298">
                  <c:v>37175</c:v>
                </c:pt>
                <c:pt idx="299">
                  <c:v>37170</c:v>
                </c:pt>
                <c:pt idx="300">
                  <c:v>37175</c:v>
                </c:pt>
                <c:pt idx="301">
                  <c:v>37170</c:v>
                </c:pt>
                <c:pt idx="302">
                  <c:v>37160</c:v>
                </c:pt>
                <c:pt idx="303">
                  <c:v>37155</c:v>
                </c:pt>
                <c:pt idx="304">
                  <c:v>37150</c:v>
                </c:pt>
                <c:pt idx="305">
                  <c:v>37170</c:v>
                </c:pt>
                <c:pt idx="306">
                  <c:v>37150</c:v>
                </c:pt>
                <c:pt idx="307">
                  <c:v>37145</c:v>
                </c:pt>
                <c:pt idx="308">
                  <c:v>37140</c:v>
                </c:pt>
                <c:pt idx="309">
                  <c:v>37135</c:v>
                </c:pt>
                <c:pt idx="310">
                  <c:v>37145</c:v>
                </c:pt>
                <c:pt idx="311">
                  <c:v>37130</c:v>
                </c:pt>
                <c:pt idx="312">
                  <c:v>37125</c:v>
                </c:pt>
                <c:pt idx="313">
                  <c:v>37120</c:v>
                </c:pt>
                <c:pt idx="314">
                  <c:v>37115</c:v>
                </c:pt>
                <c:pt idx="315">
                  <c:v>37110</c:v>
                </c:pt>
                <c:pt idx="316">
                  <c:v>37115</c:v>
                </c:pt>
                <c:pt idx="317">
                  <c:v>37105</c:v>
                </c:pt>
                <c:pt idx="318">
                  <c:v>37100</c:v>
                </c:pt>
                <c:pt idx="319">
                  <c:v>37105</c:v>
                </c:pt>
                <c:pt idx="320">
                  <c:v>37110</c:v>
                </c:pt>
                <c:pt idx="321">
                  <c:v>37115</c:v>
                </c:pt>
                <c:pt idx="322">
                  <c:v>37100</c:v>
                </c:pt>
                <c:pt idx="323">
                  <c:v>37120</c:v>
                </c:pt>
                <c:pt idx="324">
                  <c:v>37125</c:v>
                </c:pt>
                <c:pt idx="325">
                  <c:v>37120</c:v>
                </c:pt>
                <c:pt idx="326">
                  <c:v>37115</c:v>
                </c:pt>
                <c:pt idx="327">
                  <c:v>37110</c:v>
                </c:pt>
                <c:pt idx="328">
                  <c:v>37115</c:v>
                </c:pt>
                <c:pt idx="329">
                  <c:v>37105</c:v>
                </c:pt>
                <c:pt idx="330">
                  <c:v>37100</c:v>
                </c:pt>
                <c:pt idx="331">
                  <c:v>37085</c:v>
                </c:pt>
                <c:pt idx="332">
                  <c:v>37055</c:v>
                </c:pt>
                <c:pt idx="333">
                  <c:v>37060</c:v>
                </c:pt>
                <c:pt idx="334">
                  <c:v>37065</c:v>
                </c:pt>
                <c:pt idx="335">
                  <c:v>37055</c:v>
                </c:pt>
                <c:pt idx="336">
                  <c:v>37050</c:v>
                </c:pt>
                <c:pt idx="337">
                  <c:v>37045</c:v>
                </c:pt>
                <c:pt idx="338">
                  <c:v>37040</c:v>
                </c:pt>
                <c:pt idx="339">
                  <c:v>37050</c:v>
                </c:pt>
                <c:pt idx="340">
                  <c:v>37055</c:v>
                </c:pt>
                <c:pt idx="341">
                  <c:v>37060</c:v>
                </c:pt>
                <c:pt idx="342">
                  <c:v>37055</c:v>
                </c:pt>
                <c:pt idx="343">
                  <c:v>37050</c:v>
                </c:pt>
                <c:pt idx="344">
                  <c:v>37045</c:v>
                </c:pt>
                <c:pt idx="345">
                  <c:v>37040</c:v>
                </c:pt>
                <c:pt idx="346">
                  <c:v>37065</c:v>
                </c:pt>
                <c:pt idx="347">
                  <c:v>37070</c:v>
                </c:pt>
                <c:pt idx="348">
                  <c:v>37060</c:v>
                </c:pt>
                <c:pt idx="349">
                  <c:v>37075</c:v>
                </c:pt>
                <c:pt idx="350">
                  <c:v>37080</c:v>
                </c:pt>
                <c:pt idx="351">
                  <c:v>37065</c:v>
                </c:pt>
                <c:pt idx="352">
                  <c:v>37075</c:v>
                </c:pt>
                <c:pt idx="353">
                  <c:v>37070</c:v>
                </c:pt>
                <c:pt idx="354">
                  <c:v>37065</c:v>
                </c:pt>
                <c:pt idx="355">
                  <c:v>37045</c:v>
                </c:pt>
                <c:pt idx="356">
                  <c:v>37040</c:v>
                </c:pt>
                <c:pt idx="357">
                  <c:v>37035</c:v>
                </c:pt>
                <c:pt idx="358">
                  <c:v>37030</c:v>
                </c:pt>
                <c:pt idx="359">
                  <c:v>37015</c:v>
                </c:pt>
                <c:pt idx="360">
                  <c:v>37010</c:v>
                </c:pt>
                <c:pt idx="361">
                  <c:v>37015</c:v>
                </c:pt>
                <c:pt idx="362">
                  <c:v>37010</c:v>
                </c:pt>
                <c:pt idx="363">
                  <c:v>37015</c:v>
                </c:pt>
                <c:pt idx="364">
                  <c:v>37005</c:v>
                </c:pt>
                <c:pt idx="365">
                  <c:v>37000</c:v>
                </c:pt>
                <c:pt idx="366">
                  <c:v>36995</c:v>
                </c:pt>
                <c:pt idx="367">
                  <c:v>36990</c:v>
                </c:pt>
                <c:pt idx="368">
                  <c:v>36980</c:v>
                </c:pt>
                <c:pt idx="369">
                  <c:v>36990</c:v>
                </c:pt>
                <c:pt idx="370">
                  <c:v>36970</c:v>
                </c:pt>
                <c:pt idx="371">
                  <c:v>36965</c:v>
                </c:pt>
                <c:pt idx="372">
                  <c:v>36955</c:v>
                </c:pt>
                <c:pt idx="373">
                  <c:v>36950</c:v>
                </c:pt>
                <c:pt idx="374">
                  <c:v>36940</c:v>
                </c:pt>
                <c:pt idx="375">
                  <c:v>36935</c:v>
                </c:pt>
                <c:pt idx="376">
                  <c:v>36920</c:v>
                </c:pt>
                <c:pt idx="377">
                  <c:v>36940</c:v>
                </c:pt>
                <c:pt idx="378">
                  <c:v>36945</c:v>
                </c:pt>
                <c:pt idx="379">
                  <c:v>36950</c:v>
                </c:pt>
                <c:pt idx="380">
                  <c:v>36960</c:v>
                </c:pt>
                <c:pt idx="381">
                  <c:v>36950</c:v>
                </c:pt>
                <c:pt idx="382">
                  <c:v>36940</c:v>
                </c:pt>
                <c:pt idx="383">
                  <c:v>36935</c:v>
                </c:pt>
                <c:pt idx="384">
                  <c:v>36930</c:v>
                </c:pt>
                <c:pt idx="385">
                  <c:v>36925</c:v>
                </c:pt>
                <c:pt idx="386">
                  <c:v>36945</c:v>
                </c:pt>
                <c:pt idx="387">
                  <c:v>36925</c:v>
                </c:pt>
                <c:pt idx="388">
                  <c:v>36920</c:v>
                </c:pt>
                <c:pt idx="389">
                  <c:v>36915</c:v>
                </c:pt>
                <c:pt idx="390">
                  <c:v>36910</c:v>
                </c:pt>
                <c:pt idx="391">
                  <c:v>36935</c:v>
                </c:pt>
                <c:pt idx="392">
                  <c:v>36930</c:v>
                </c:pt>
                <c:pt idx="393">
                  <c:v>36910</c:v>
                </c:pt>
                <c:pt idx="394">
                  <c:v>36930</c:v>
                </c:pt>
                <c:pt idx="395">
                  <c:v>36935</c:v>
                </c:pt>
                <c:pt idx="396">
                  <c:v>36940</c:v>
                </c:pt>
                <c:pt idx="397">
                  <c:v>36950</c:v>
                </c:pt>
                <c:pt idx="398">
                  <c:v>36960</c:v>
                </c:pt>
                <c:pt idx="399">
                  <c:v>36965</c:v>
                </c:pt>
                <c:pt idx="400">
                  <c:v>36975</c:v>
                </c:pt>
                <c:pt idx="401">
                  <c:v>36980</c:v>
                </c:pt>
                <c:pt idx="402">
                  <c:v>36985</c:v>
                </c:pt>
                <c:pt idx="403">
                  <c:v>36975</c:v>
                </c:pt>
                <c:pt idx="404">
                  <c:v>36970</c:v>
                </c:pt>
                <c:pt idx="405">
                  <c:v>36975</c:v>
                </c:pt>
                <c:pt idx="406">
                  <c:v>36970</c:v>
                </c:pt>
                <c:pt idx="407">
                  <c:v>36960</c:v>
                </c:pt>
                <c:pt idx="408">
                  <c:v>36975</c:v>
                </c:pt>
                <c:pt idx="409">
                  <c:v>36980</c:v>
                </c:pt>
                <c:pt idx="410">
                  <c:v>36985</c:v>
                </c:pt>
                <c:pt idx="411">
                  <c:v>36990</c:v>
                </c:pt>
                <c:pt idx="412">
                  <c:v>37000</c:v>
                </c:pt>
                <c:pt idx="413">
                  <c:v>36995</c:v>
                </c:pt>
                <c:pt idx="414">
                  <c:v>37005</c:v>
                </c:pt>
                <c:pt idx="415">
                  <c:v>36995</c:v>
                </c:pt>
                <c:pt idx="416">
                  <c:v>37000</c:v>
                </c:pt>
                <c:pt idx="417">
                  <c:v>36995</c:v>
                </c:pt>
                <c:pt idx="418">
                  <c:v>36990</c:v>
                </c:pt>
                <c:pt idx="419">
                  <c:v>36980</c:v>
                </c:pt>
                <c:pt idx="420">
                  <c:v>36985</c:v>
                </c:pt>
                <c:pt idx="421">
                  <c:v>36975</c:v>
                </c:pt>
                <c:pt idx="422">
                  <c:v>36945</c:v>
                </c:pt>
                <c:pt idx="423">
                  <c:v>36925</c:v>
                </c:pt>
                <c:pt idx="424">
                  <c:v>36940</c:v>
                </c:pt>
                <c:pt idx="425">
                  <c:v>36945</c:v>
                </c:pt>
                <c:pt idx="426">
                  <c:v>36935</c:v>
                </c:pt>
                <c:pt idx="427">
                  <c:v>36925</c:v>
                </c:pt>
                <c:pt idx="428">
                  <c:v>36920</c:v>
                </c:pt>
                <c:pt idx="429">
                  <c:v>36915</c:v>
                </c:pt>
                <c:pt idx="430">
                  <c:v>36910</c:v>
                </c:pt>
                <c:pt idx="431">
                  <c:v>36915</c:v>
                </c:pt>
                <c:pt idx="432">
                  <c:v>36920</c:v>
                </c:pt>
                <c:pt idx="433">
                  <c:v>36925</c:v>
                </c:pt>
                <c:pt idx="434">
                  <c:v>36930</c:v>
                </c:pt>
                <c:pt idx="435">
                  <c:v>36935</c:v>
                </c:pt>
                <c:pt idx="436">
                  <c:v>36940</c:v>
                </c:pt>
                <c:pt idx="437">
                  <c:v>36945</c:v>
                </c:pt>
                <c:pt idx="438">
                  <c:v>36950</c:v>
                </c:pt>
                <c:pt idx="439">
                  <c:v>36955</c:v>
                </c:pt>
                <c:pt idx="440">
                  <c:v>36960</c:v>
                </c:pt>
                <c:pt idx="441">
                  <c:v>36965</c:v>
                </c:pt>
                <c:pt idx="442">
                  <c:v>36980</c:v>
                </c:pt>
                <c:pt idx="443">
                  <c:v>36985</c:v>
                </c:pt>
                <c:pt idx="444">
                  <c:v>36990</c:v>
                </c:pt>
                <c:pt idx="445">
                  <c:v>36995</c:v>
                </c:pt>
                <c:pt idx="446">
                  <c:v>37000</c:v>
                </c:pt>
                <c:pt idx="447">
                  <c:v>36990</c:v>
                </c:pt>
                <c:pt idx="448">
                  <c:v>36980</c:v>
                </c:pt>
                <c:pt idx="449">
                  <c:v>36975</c:v>
                </c:pt>
                <c:pt idx="450">
                  <c:v>36985</c:v>
                </c:pt>
                <c:pt idx="451">
                  <c:v>37000</c:v>
                </c:pt>
                <c:pt idx="452">
                  <c:v>37010</c:v>
                </c:pt>
                <c:pt idx="453">
                  <c:v>37015</c:v>
                </c:pt>
                <c:pt idx="454">
                  <c:v>37010</c:v>
                </c:pt>
                <c:pt idx="455">
                  <c:v>37005</c:v>
                </c:pt>
                <c:pt idx="456">
                  <c:v>37000</c:v>
                </c:pt>
                <c:pt idx="457">
                  <c:v>36995</c:v>
                </c:pt>
                <c:pt idx="458">
                  <c:v>36970</c:v>
                </c:pt>
                <c:pt idx="459">
                  <c:v>36965</c:v>
                </c:pt>
                <c:pt idx="460">
                  <c:v>36970</c:v>
                </c:pt>
                <c:pt idx="461">
                  <c:v>36960</c:v>
                </c:pt>
                <c:pt idx="462">
                  <c:v>36970</c:v>
                </c:pt>
                <c:pt idx="463">
                  <c:v>36985</c:v>
                </c:pt>
                <c:pt idx="464">
                  <c:v>36995</c:v>
                </c:pt>
                <c:pt idx="465">
                  <c:v>37000</c:v>
                </c:pt>
                <c:pt idx="466">
                  <c:v>37005</c:v>
                </c:pt>
                <c:pt idx="467">
                  <c:v>37010</c:v>
                </c:pt>
                <c:pt idx="468">
                  <c:v>37015</c:v>
                </c:pt>
                <c:pt idx="469">
                  <c:v>37020</c:v>
                </c:pt>
                <c:pt idx="470">
                  <c:v>37010</c:v>
                </c:pt>
                <c:pt idx="471">
                  <c:v>37015</c:v>
                </c:pt>
                <c:pt idx="472">
                  <c:v>37020</c:v>
                </c:pt>
                <c:pt idx="473">
                  <c:v>37015</c:v>
                </c:pt>
                <c:pt idx="474">
                  <c:v>37020</c:v>
                </c:pt>
                <c:pt idx="475">
                  <c:v>37015</c:v>
                </c:pt>
                <c:pt idx="476">
                  <c:v>37025</c:v>
                </c:pt>
                <c:pt idx="477">
                  <c:v>37030</c:v>
                </c:pt>
                <c:pt idx="478">
                  <c:v>37025</c:v>
                </c:pt>
                <c:pt idx="479">
                  <c:v>37035</c:v>
                </c:pt>
                <c:pt idx="480">
                  <c:v>37040</c:v>
                </c:pt>
                <c:pt idx="481">
                  <c:v>37050</c:v>
                </c:pt>
                <c:pt idx="482">
                  <c:v>37055</c:v>
                </c:pt>
                <c:pt idx="483">
                  <c:v>37065</c:v>
                </c:pt>
                <c:pt idx="484">
                  <c:v>37055</c:v>
                </c:pt>
                <c:pt idx="485">
                  <c:v>37050</c:v>
                </c:pt>
                <c:pt idx="486">
                  <c:v>37045</c:v>
                </c:pt>
                <c:pt idx="487">
                  <c:v>37040</c:v>
                </c:pt>
                <c:pt idx="488">
                  <c:v>37050</c:v>
                </c:pt>
                <c:pt idx="489">
                  <c:v>37030</c:v>
                </c:pt>
                <c:pt idx="490">
                  <c:v>37025</c:v>
                </c:pt>
                <c:pt idx="491">
                  <c:v>37045</c:v>
                </c:pt>
                <c:pt idx="492">
                  <c:v>37050</c:v>
                </c:pt>
                <c:pt idx="493">
                  <c:v>37045</c:v>
                </c:pt>
                <c:pt idx="494">
                  <c:v>37050</c:v>
                </c:pt>
                <c:pt idx="495">
                  <c:v>37060</c:v>
                </c:pt>
                <c:pt idx="496">
                  <c:v>37045</c:v>
                </c:pt>
                <c:pt idx="497">
                  <c:v>37060</c:v>
                </c:pt>
                <c:pt idx="498">
                  <c:v>37045</c:v>
                </c:pt>
                <c:pt idx="499">
                  <c:v>37055</c:v>
                </c:pt>
                <c:pt idx="500">
                  <c:v>37050</c:v>
                </c:pt>
                <c:pt idx="501">
                  <c:v>37035</c:v>
                </c:pt>
                <c:pt idx="502">
                  <c:v>37040</c:v>
                </c:pt>
                <c:pt idx="503">
                  <c:v>37030</c:v>
                </c:pt>
                <c:pt idx="504">
                  <c:v>37020</c:v>
                </c:pt>
                <c:pt idx="505">
                  <c:v>37005</c:v>
                </c:pt>
                <c:pt idx="506">
                  <c:v>37000</c:v>
                </c:pt>
                <c:pt idx="507">
                  <c:v>36995</c:v>
                </c:pt>
                <c:pt idx="508">
                  <c:v>37010</c:v>
                </c:pt>
                <c:pt idx="509">
                  <c:v>36995</c:v>
                </c:pt>
                <c:pt idx="510">
                  <c:v>36980</c:v>
                </c:pt>
                <c:pt idx="511">
                  <c:v>37000</c:v>
                </c:pt>
                <c:pt idx="512">
                  <c:v>37005</c:v>
                </c:pt>
                <c:pt idx="513">
                  <c:v>37015</c:v>
                </c:pt>
                <c:pt idx="514">
                  <c:v>37030</c:v>
                </c:pt>
                <c:pt idx="515">
                  <c:v>37035</c:v>
                </c:pt>
                <c:pt idx="516">
                  <c:v>37045</c:v>
                </c:pt>
                <c:pt idx="517">
                  <c:v>37030</c:v>
                </c:pt>
                <c:pt idx="518">
                  <c:v>37055</c:v>
                </c:pt>
                <c:pt idx="519">
                  <c:v>37065</c:v>
                </c:pt>
                <c:pt idx="520">
                  <c:v>37035</c:v>
                </c:pt>
                <c:pt idx="521">
                  <c:v>37055</c:v>
                </c:pt>
                <c:pt idx="522">
                  <c:v>37035</c:v>
                </c:pt>
                <c:pt idx="523">
                  <c:v>37030</c:v>
                </c:pt>
                <c:pt idx="524">
                  <c:v>37015</c:v>
                </c:pt>
                <c:pt idx="525">
                  <c:v>37040</c:v>
                </c:pt>
                <c:pt idx="526">
                  <c:v>37045</c:v>
                </c:pt>
                <c:pt idx="527">
                  <c:v>37025</c:v>
                </c:pt>
                <c:pt idx="528">
                  <c:v>37020</c:v>
                </c:pt>
                <c:pt idx="529">
                  <c:v>37040</c:v>
                </c:pt>
                <c:pt idx="530">
                  <c:v>37045</c:v>
                </c:pt>
                <c:pt idx="531">
                  <c:v>37050</c:v>
                </c:pt>
                <c:pt idx="532">
                  <c:v>37045</c:v>
                </c:pt>
                <c:pt idx="533">
                  <c:v>37040</c:v>
                </c:pt>
                <c:pt idx="534">
                  <c:v>37030</c:v>
                </c:pt>
                <c:pt idx="535">
                  <c:v>37040</c:v>
                </c:pt>
                <c:pt idx="536">
                  <c:v>37030</c:v>
                </c:pt>
                <c:pt idx="537">
                  <c:v>37040</c:v>
                </c:pt>
                <c:pt idx="538">
                  <c:v>37045</c:v>
                </c:pt>
                <c:pt idx="539">
                  <c:v>37050</c:v>
                </c:pt>
                <c:pt idx="540">
                  <c:v>37045</c:v>
                </c:pt>
                <c:pt idx="541">
                  <c:v>37055</c:v>
                </c:pt>
                <c:pt idx="542">
                  <c:v>37045</c:v>
                </c:pt>
                <c:pt idx="543">
                  <c:v>37055</c:v>
                </c:pt>
                <c:pt idx="544">
                  <c:v>37030</c:v>
                </c:pt>
                <c:pt idx="545">
                  <c:v>37025</c:v>
                </c:pt>
                <c:pt idx="546">
                  <c:v>37030</c:v>
                </c:pt>
                <c:pt idx="547">
                  <c:v>37025</c:v>
                </c:pt>
                <c:pt idx="548">
                  <c:v>37020</c:v>
                </c:pt>
                <c:pt idx="549">
                  <c:v>37015</c:v>
                </c:pt>
                <c:pt idx="550">
                  <c:v>37010</c:v>
                </c:pt>
                <c:pt idx="551">
                  <c:v>37000</c:v>
                </c:pt>
                <c:pt idx="552">
                  <c:v>37010</c:v>
                </c:pt>
                <c:pt idx="553">
                  <c:v>37000</c:v>
                </c:pt>
                <c:pt idx="554">
                  <c:v>37010</c:v>
                </c:pt>
                <c:pt idx="555">
                  <c:v>36985</c:v>
                </c:pt>
                <c:pt idx="556">
                  <c:v>37005</c:v>
                </c:pt>
                <c:pt idx="557">
                  <c:v>37010</c:v>
                </c:pt>
                <c:pt idx="558">
                  <c:v>37000</c:v>
                </c:pt>
                <c:pt idx="559">
                  <c:v>37005</c:v>
                </c:pt>
                <c:pt idx="560">
                  <c:v>37010</c:v>
                </c:pt>
                <c:pt idx="561">
                  <c:v>37005</c:v>
                </c:pt>
                <c:pt idx="562">
                  <c:v>36995</c:v>
                </c:pt>
                <c:pt idx="563">
                  <c:v>36980</c:v>
                </c:pt>
                <c:pt idx="564">
                  <c:v>36975</c:v>
                </c:pt>
                <c:pt idx="565">
                  <c:v>36970</c:v>
                </c:pt>
                <c:pt idx="566">
                  <c:v>36975</c:v>
                </c:pt>
                <c:pt idx="567">
                  <c:v>36965</c:v>
                </c:pt>
                <c:pt idx="568">
                  <c:v>36960</c:v>
                </c:pt>
                <c:pt idx="569">
                  <c:v>36975</c:v>
                </c:pt>
                <c:pt idx="570">
                  <c:v>36965</c:v>
                </c:pt>
                <c:pt idx="571">
                  <c:v>36975</c:v>
                </c:pt>
                <c:pt idx="572">
                  <c:v>36965</c:v>
                </c:pt>
                <c:pt idx="573">
                  <c:v>36975</c:v>
                </c:pt>
                <c:pt idx="574">
                  <c:v>36970</c:v>
                </c:pt>
                <c:pt idx="575">
                  <c:v>36965</c:v>
                </c:pt>
                <c:pt idx="576">
                  <c:v>36980</c:v>
                </c:pt>
                <c:pt idx="577">
                  <c:v>36985</c:v>
                </c:pt>
                <c:pt idx="578">
                  <c:v>36990</c:v>
                </c:pt>
                <c:pt idx="579">
                  <c:v>36980</c:v>
                </c:pt>
                <c:pt idx="580">
                  <c:v>36975</c:v>
                </c:pt>
                <c:pt idx="581">
                  <c:v>36965</c:v>
                </c:pt>
                <c:pt idx="582">
                  <c:v>37000</c:v>
                </c:pt>
                <c:pt idx="583">
                  <c:v>37005</c:v>
                </c:pt>
                <c:pt idx="584">
                  <c:v>36995</c:v>
                </c:pt>
                <c:pt idx="585">
                  <c:v>37015</c:v>
                </c:pt>
                <c:pt idx="586">
                  <c:v>37025</c:v>
                </c:pt>
                <c:pt idx="587">
                  <c:v>37030</c:v>
                </c:pt>
                <c:pt idx="588">
                  <c:v>37025</c:v>
                </c:pt>
                <c:pt idx="589">
                  <c:v>37020</c:v>
                </c:pt>
                <c:pt idx="590">
                  <c:v>37025</c:v>
                </c:pt>
                <c:pt idx="591">
                  <c:v>37030</c:v>
                </c:pt>
                <c:pt idx="592">
                  <c:v>37035</c:v>
                </c:pt>
                <c:pt idx="593">
                  <c:v>37045</c:v>
                </c:pt>
                <c:pt idx="594">
                  <c:v>37050</c:v>
                </c:pt>
                <c:pt idx="595">
                  <c:v>37065</c:v>
                </c:pt>
                <c:pt idx="596">
                  <c:v>37070</c:v>
                </c:pt>
                <c:pt idx="597">
                  <c:v>37075</c:v>
                </c:pt>
                <c:pt idx="598">
                  <c:v>37080</c:v>
                </c:pt>
                <c:pt idx="599">
                  <c:v>37085</c:v>
                </c:pt>
                <c:pt idx="600">
                  <c:v>37090</c:v>
                </c:pt>
                <c:pt idx="601">
                  <c:v>37095</c:v>
                </c:pt>
                <c:pt idx="602">
                  <c:v>37090</c:v>
                </c:pt>
                <c:pt idx="603">
                  <c:v>37100</c:v>
                </c:pt>
                <c:pt idx="604">
                  <c:v>37105</c:v>
                </c:pt>
                <c:pt idx="605">
                  <c:v>37110</c:v>
                </c:pt>
                <c:pt idx="606">
                  <c:v>37105</c:v>
                </c:pt>
                <c:pt idx="607">
                  <c:v>37110</c:v>
                </c:pt>
                <c:pt idx="608">
                  <c:v>37105</c:v>
                </c:pt>
                <c:pt idx="609">
                  <c:v>37110</c:v>
                </c:pt>
                <c:pt idx="610">
                  <c:v>37115</c:v>
                </c:pt>
                <c:pt idx="611">
                  <c:v>37110</c:v>
                </c:pt>
                <c:pt idx="612">
                  <c:v>37130</c:v>
                </c:pt>
                <c:pt idx="613">
                  <c:v>37110</c:v>
                </c:pt>
                <c:pt idx="614">
                  <c:v>37135</c:v>
                </c:pt>
                <c:pt idx="615">
                  <c:v>37125</c:v>
                </c:pt>
                <c:pt idx="616">
                  <c:v>37145</c:v>
                </c:pt>
                <c:pt idx="617">
                  <c:v>37150</c:v>
                </c:pt>
                <c:pt idx="618">
                  <c:v>37155</c:v>
                </c:pt>
                <c:pt idx="619">
                  <c:v>37165</c:v>
                </c:pt>
                <c:pt idx="620">
                  <c:v>37160</c:v>
                </c:pt>
                <c:pt idx="621">
                  <c:v>37140</c:v>
                </c:pt>
                <c:pt idx="622">
                  <c:v>37145</c:v>
                </c:pt>
                <c:pt idx="623">
                  <c:v>37135</c:v>
                </c:pt>
                <c:pt idx="624">
                  <c:v>37140</c:v>
                </c:pt>
                <c:pt idx="625">
                  <c:v>37135</c:v>
                </c:pt>
                <c:pt idx="626">
                  <c:v>37140</c:v>
                </c:pt>
                <c:pt idx="627">
                  <c:v>37145</c:v>
                </c:pt>
                <c:pt idx="628">
                  <c:v>37135</c:v>
                </c:pt>
                <c:pt idx="629">
                  <c:v>37125</c:v>
                </c:pt>
                <c:pt idx="630">
                  <c:v>37140</c:v>
                </c:pt>
                <c:pt idx="631">
                  <c:v>37145</c:v>
                </c:pt>
                <c:pt idx="632">
                  <c:v>37150</c:v>
                </c:pt>
                <c:pt idx="633">
                  <c:v>37155</c:v>
                </c:pt>
                <c:pt idx="634">
                  <c:v>37160</c:v>
                </c:pt>
                <c:pt idx="635">
                  <c:v>37165</c:v>
                </c:pt>
                <c:pt idx="636">
                  <c:v>37175</c:v>
                </c:pt>
                <c:pt idx="637">
                  <c:v>37195</c:v>
                </c:pt>
                <c:pt idx="638">
                  <c:v>37170</c:v>
                </c:pt>
                <c:pt idx="639">
                  <c:v>37155</c:v>
                </c:pt>
                <c:pt idx="640">
                  <c:v>37185</c:v>
                </c:pt>
                <c:pt idx="641">
                  <c:v>37155</c:v>
                </c:pt>
                <c:pt idx="642">
                  <c:v>37165</c:v>
                </c:pt>
                <c:pt idx="643">
                  <c:v>37170</c:v>
                </c:pt>
                <c:pt idx="644">
                  <c:v>37175</c:v>
                </c:pt>
                <c:pt idx="645">
                  <c:v>37180</c:v>
                </c:pt>
                <c:pt idx="646">
                  <c:v>37185</c:v>
                </c:pt>
                <c:pt idx="647">
                  <c:v>37170</c:v>
                </c:pt>
                <c:pt idx="648">
                  <c:v>37155</c:v>
                </c:pt>
                <c:pt idx="649">
                  <c:v>37170</c:v>
                </c:pt>
                <c:pt idx="650">
                  <c:v>37165</c:v>
                </c:pt>
                <c:pt idx="651">
                  <c:v>37160</c:v>
                </c:pt>
                <c:pt idx="652">
                  <c:v>37170</c:v>
                </c:pt>
                <c:pt idx="653">
                  <c:v>37160</c:v>
                </c:pt>
                <c:pt idx="654">
                  <c:v>37150</c:v>
                </c:pt>
                <c:pt idx="655">
                  <c:v>37160</c:v>
                </c:pt>
                <c:pt idx="656">
                  <c:v>37145</c:v>
                </c:pt>
                <c:pt idx="657">
                  <c:v>37140</c:v>
                </c:pt>
                <c:pt idx="658">
                  <c:v>37120</c:v>
                </c:pt>
                <c:pt idx="659">
                  <c:v>37100</c:v>
                </c:pt>
                <c:pt idx="660">
                  <c:v>37095</c:v>
                </c:pt>
                <c:pt idx="661">
                  <c:v>37090</c:v>
                </c:pt>
                <c:pt idx="662">
                  <c:v>37100</c:v>
                </c:pt>
                <c:pt idx="663">
                  <c:v>37105</c:v>
                </c:pt>
                <c:pt idx="664">
                  <c:v>37110</c:v>
                </c:pt>
                <c:pt idx="665">
                  <c:v>37125</c:v>
                </c:pt>
                <c:pt idx="666">
                  <c:v>37120</c:v>
                </c:pt>
                <c:pt idx="667">
                  <c:v>37130</c:v>
                </c:pt>
                <c:pt idx="668">
                  <c:v>37150</c:v>
                </c:pt>
                <c:pt idx="669">
                  <c:v>37155</c:v>
                </c:pt>
                <c:pt idx="670">
                  <c:v>37160</c:v>
                </c:pt>
                <c:pt idx="671">
                  <c:v>37140</c:v>
                </c:pt>
                <c:pt idx="672">
                  <c:v>37150</c:v>
                </c:pt>
                <c:pt idx="673">
                  <c:v>37140</c:v>
                </c:pt>
                <c:pt idx="674">
                  <c:v>37135</c:v>
                </c:pt>
                <c:pt idx="675">
                  <c:v>37130</c:v>
                </c:pt>
                <c:pt idx="676">
                  <c:v>37125</c:v>
                </c:pt>
                <c:pt idx="677">
                  <c:v>37110</c:v>
                </c:pt>
                <c:pt idx="678">
                  <c:v>37130</c:v>
                </c:pt>
                <c:pt idx="679">
                  <c:v>37105</c:v>
                </c:pt>
                <c:pt idx="680">
                  <c:v>37130</c:v>
                </c:pt>
                <c:pt idx="681">
                  <c:v>37105</c:v>
                </c:pt>
                <c:pt idx="682">
                  <c:v>37130</c:v>
                </c:pt>
                <c:pt idx="683">
                  <c:v>37105</c:v>
                </c:pt>
                <c:pt idx="684">
                  <c:v>37090</c:v>
                </c:pt>
                <c:pt idx="685">
                  <c:v>37085</c:v>
                </c:pt>
                <c:pt idx="686">
                  <c:v>37100</c:v>
                </c:pt>
                <c:pt idx="687">
                  <c:v>37105</c:v>
                </c:pt>
                <c:pt idx="688">
                  <c:v>37110</c:v>
                </c:pt>
                <c:pt idx="689">
                  <c:v>37115</c:v>
                </c:pt>
                <c:pt idx="690">
                  <c:v>37120</c:v>
                </c:pt>
                <c:pt idx="691">
                  <c:v>37125</c:v>
                </c:pt>
                <c:pt idx="692">
                  <c:v>37130</c:v>
                </c:pt>
                <c:pt idx="693">
                  <c:v>37135</c:v>
                </c:pt>
                <c:pt idx="694">
                  <c:v>37120</c:v>
                </c:pt>
                <c:pt idx="695">
                  <c:v>37125</c:v>
                </c:pt>
                <c:pt idx="696">
                  <c:v>37130</c:v>
                </c:pt>
                <c:pt idx="697">
                  <c:v>37135</c:v>
                </c:pt>
                <c:pt idx="698">
                  <c:v>37130</c:v>
                </c:pt>
                <c:pt idx="699">
                  <c:v>37145</c:v>
                </c:pt>
                <c:pt idx="700">
                  <c:v>37135</c:v>
                </c:pt>
                <c:pt idx="701">
                  <c:v>37125</c:v>
                </c:pt>
                <c:pt idx="702">
                  <c:v>37120</c:v>
                </c:pt>
                <c:pt idx="703">
                  <c:v>37115</c:v>
                </c:pt>
                <c:pt idx="704">
                  <c:v>37140</c:v>
                </c:pt>
                <c:pt idx="705">
                  <c:v>37135</c:v>
                </c:pt>
                <c:pt idx="706">
                  <c:v>37130</c:v>
                </c:pt>
                <c:pt idx="707">
                  <c:v>37110</c:v>
                </c:pt>
                <c:pt idx="708">
                  <c:v>37105</c:v>
                </c:pt>
                <c:pt idx="709">
                  <c:v>37100</c:v>
                </c:pt>
                <c:pt idx="710">
                  <c:v>37110</c:v>
                </c:pt>
                <c:pt idx="711">
                  <c:v>37090</c:v>
                </c:pt>
                <c:pt idx="712">
                  <c:v>37085</c:v>
                </c:pt>
                <c:pt idx="713">
                  <c:v>37080</c:v>
                </c:pt>
                <c:pt idx="714">
                  <c:v>37065</c:v>
                </c:pt>
                <c:pt idx="715">
                  <c:v>37060</c:v>
                </c:pt>
                <c:pt idx="716">
                  <c:v>37055</c:v>
                </c:pt>
                <c:pt idx="717">
                  <c:v>37070</c:v>
                </c:pt>
                <c:pt idx="718">
                  <c:v>37050</c:v>
                </c:pt>
                <c:pt idx="719">
                  <c:v>37045</c:v>
                </c:pt>
                <c:pt idx="720">
                  <c:v>37040</c:v>
                </c:pt>
                <c:pt idx="721">
                  <c:v>37075</c:v>
                </c:pt>
                <c:pt idx="722">
                  <c:v>37085</c:v>
                </c:pt>
                <c:pt idx="723">
                  <c:v>37090</c:v>
                </c:pt>
                <c:pt idx="724">
                  <c:v>37085</c:v>
                </c:pt>
                <c:pt idx="725">
                  <c:v>37065</c:v>
                </c:pt>
                <c:pt idx="726">
                  <c:v>37070</c:v>
                </c:pt>
                <c:pt idx="727">
                  <c:v>37075</c:v>
                </c:pt>
                <c:pt idx="728">
                  <c:v>37080</c:v>
                </c:pt>
                <c:pt idx="729">
                  <c:v>37075</c:v>
                </c:pt>
                <c:pt idx="730">
                  <c:v>37050</c:v>
                </c:pt>
                <c:pt idx="731">
                  <c:v>37060</c:v>
                </c:pt>
                <c:pt idx="732">
                  <c:v>37055</c:v>
                </c:pt>
                <c:pt idx="733">
                  <c:v>37065</c:v>
                </c:pt>
                <c:pt idx="734">
                  <c:v>37070</c:v>
                </c:pt>
                <c:pt idx="735">
                  <c:v>37075</c:v>
                </c:pt>
                <c:pt idx="736">
                  <c:v>37080</c:v>
                </c:pt>
                <c:pt idx="737">
                  <c:v>37085</c:v>
                </c:pt>
                <c:pt idx="738">
                  <c:v>37090</c:v>
                </c:pt>
                <c:pt idx="739">
                  <c:v>37095</c:v>
                </c:pt>
                <c:pt idx="740">
                  <c:v>37085</c:v>
                </c:pt>
                <c:pt idx="741">
                  <c:v>37100</c:v>
                </c:pt>
                <c:pt idx="742">
                  <c:v>37095</c:v>
                </c:pt>
                <c:pt idx="743">
                  <c:v>37100</c:v>
                </c:pt>
                <c:pt idx="744">
                  <c:v>37115</c:v>
                </c:pt>
                <c:pt idx="745">
                  <c:v>37130</c:v>
                </c:pt>
                <c:pt idx="746">
                  <c:v>37125</c:v>
                </c:pt>
                <c:pt idx="747">
                  <c:v>37115</c:v>
                </c:pt>
                <c:pt idx="748">
                  <c:v>37105</c:v>
                </c:pt>
                <c:pt idx="749">
                  <c:v>37100</c:v>
                </c:pt>
                <c:pt idx="750">
                  <c:v>37095</c:v>
                </c:pt>
                <c:pt idx="751">
                  <c:v>37120</c:v>
                </c:pt>
                <c:pt idx="752">
                  <c:v>37125</c:v>
                </c:pt>
                <c:pt idx="753">
                  <c:v>37130</c:v>
                </c:pt>
                <c:pt idx="754">
                  <c:v>37140</c:v>
                </c:pt>
                <c:pt idx="755">
                  <c:v>37130</c:v>
                </c:pt>
                <c:pt idx="756">
                  <c:v>37150</c:v>
                </c:pt>
                <c:pt idx="757">
                  <c:v>37155</c:v>
                </c:pt>
                <c:pt idx="758">
                  <c:v>37160</c:v>
                </c:pt>
                <c:pt idx="759">
                  <c:v>37165</c:v>
                </c:pt>
                <c:pt idx="760">
                  <c:v>37170</c:v>
                </c:pt>
                <c:pt idx="761">
                  <c:v>37160</c:v>
                </c:pt>
                <c:pt idx="762">
                  <c:v>37155</c:v>
                </c:pt>
                <c:pt idx="763">
                  <c:v>37150</c:v>
                </c:pt>
                <c:pt idx="764">
                  <c:v>37145</c:v>
                </c:pt>
                <c:pt idx="765">
                  <c:v>37135</c:v>
                </c:pt>
                <c:pt idx="766">
                  <c:v>37130</c:v>
                </c:pt>
                <c:pt idx="767">
                  <c:v>37155</c:v>
                </c:pt>
                <c:pt idx="768">
                  <c:v>37125</c:v>
                </c:pt>
                <c:pt idx="769">
                  <c:v>37150</c:v>
                </c:pt>
                <c:pt idx="770">
                  <c:v>37130</c:v>
                </c:pt>
                <c:pt idx="771">
                  <c:v>37150</c:v>
                </c:pt>
                <c:pt idx="772">
                  <c:v>37160</c:v>
                </c:pt>
                <c:pt idx="773">
                  <c:v>37165</c:v>
                </c:pt>
                <c:pt idx="774">
                  <c:v>37170</c:v>
                </c:pt>
                <c:pt idx="775">
                  <c:v>37165</c:v>
                </c:pt>
                <c:pt idx="776">
                  <c:v>37175</c:v>
                </c:pt>
                <c:pt idx="777">
                  <c:v>37170</c:v>
                </c:pt>
                <c:pt idx="778">
                  <c:v>37165</c:v>
                </c:pt>
                <c:pt idx="779">
                  <c:v>37160</c:v>
                </c:pt>
                <c:pt idx="780">
                  <c:v>37175</c:v>
                </c:pt>
                <c:pt idx="781">
                  <c:v>37170</c:v>
                </c:pt>
                <c:pt idx="782">
                  <c:v>37175</c:v>
                </c:pt>
                <c:pt idx="783">
                  <c:v>37160</c:v>
                </c:pt>
                <c:pt idx="784">
                  <c:v>37155</c:v>
                </c:pt>
                <c:pt idx="785">
                  <c:v>37150</c:v>
                </c:pt>
                <c:pt idx="786">
                  <c:v>37145</c:v>
                </c:pt>
                <c:pt idx="787">
                  <c:v>37140</c:v>
                </c:pt>
                <c:pt idx="788">
                  <c:v>37135</c:v>
                </c:pt>
                <c:pt idx="789">
                  <c:v>37130</c:v>
                </c:pt>
                <c:pt idx="790">
                  <c:v>37120</c:v>
                </c:pt>
                <c:pt idx="791">
                  <c:v>37140</c:v>
                </c:pt>
                <c:pt idx="792">
                  <c:v>37115</c:v>
                </c:pt>
                <c:pt idx="793">
                  <c:v>37110</c:v>
                </c:pt>
                <c:pt idx="794">
                  <c:v>37125</c:v>
                </c:pt>
                <c:pt idx="795">
                  <c:v>37110</c:v>
                </c:pt>
                <c:pt idx="796">
                  <c:v>37135</c:v>
                </c:pt>
                <c:pt idx="797">
                  <c:v>37110</c:v>
                </c:pt>
                <c:pt idx="798">
                  <c:v>37135</c:v>
                </c:pt>
                <c:pt idx="799">
                  <c:v>37120</c:v>
                </c:pt>
                <c:pt idx="800">
                  <c:v>37115</c:v>
                </c:pt>
                <c:pt idx="801">
                  <c:v>37130</c:v>
                </c:pt>
                <c:pt idx="802">
                  <c:v>37110</c:v>
                </c:pt>
                <c:pt idx="803">
                  <c:v>37105</c:v>
                </c:pt>
                <c:pt idx="804">
                  <c:v>37100</c:v>
                </c:pt>
                <c:pt idx="805">
                  <c:v>37095</c:v>
                </c:pt>
                <c:pt idx="806">
                  <c:v>37090</c:v>
                </c:pt>
                <c:pt idx="807">
                  <c:v>37100</c:v>
                </c:pt>
                <c:pt idx="808">
                  <c:v>37105</c:v>
                </c:pt>
                <c:pt idx="809">
                  <c:v>37110</c:v>
                </c:pt>
                <c:pt idx="810">
                  <c:v>37115</c:v>
                </c:pt>
                <c:pt idx="811">
                  <c:v>37110</c:v>
                </c:pt>
                <c:pt idx="812">
                  <c:v>37120</c:v>
                </c:pt>
                <c:pt idx="813">
                  <c:v>37110</c:v>
                </c:pt>
                <c:pt idx="814">
                  <c:v>37135</c:v>
                </c:pt>
                <c:pt idx="815">
                  <c:v>37110</c:v>
                </c:pt>
                <c:pt idx="816">
                  <c:v>37105</c:v>
                </c:pt>
                <c:pt idx="817">
                  <c:v>37100</c:v>
                </c:pt>
                <c:pt idx="818">
                  <c:v>37105</c:v>
                </c:pt>
                <c:pt idx="819">
                  <c:v>37090</c:v>
                </c:pt>
                <c:pt idx="820">
                  <c:v>37085</c:v>
                </c:pt>
                <c:pt idx="821">
                  <c:v>37075</c:v>
                </c:pt>
                <c:pt idx="822">
                  <c:v>37080</c:v>
                </c:pt>
                <c:pt idx="823">
                  <c:v>37090</c:v>
                </c:pt>
                <c:pt idx="824">
                  <c:v>37100</c:v>
                </c:pt>
                <c:pt idx="825">
                  <c:v>37105</c:v>
                </c:pt>
                <c:pt idx="826">
                  <c:v>37110</c:v>
                </c:pt>
                <c:pt idx="827">
                  <c:v>37105</c:v>
                </c:pt>
                <c:pt idx="828">
                  <c:v>37115</c:v>
                </c:pt>
                <c:pt idx="829">
                  <c:v>37120</c:v>
                </c:pt>
                <c:pt idx="830">
                  <c:v>37125</c:v>
                </c:pt>
                <c:pt idx="831">
                  <c:v>37130</c:v>
                </c:pt>
                <c:pt idx="832">
                  <c:v>37135</c:v>
                </c:pt>
                <c:pt idx="833">
                  <c:v>37150</c:v>
                </c:pt>
                <c:pt idx="834">
                  <c:v>37145</c:v>
                </c:pt>
                <c:pt idx="835">
                  <c:v>37160</c:v>
                </c:pt>
                <c:pt idx="836">
                  <c:v>37170</c:v>
                </c:pt>
                <c:pt idx="837">
                  <c:v>37175</c:v>
                </c:pt>
                <c:pt idx="838">
                  <c:v>37170</c:v>
                </c:pt>
                <c:pt idx="839">
                  <c:v>37175</c:v>
                </c:pt>
                <c:pt idx="840">
                  <c:v>37160</c:v>
                </c:pt>
                <c:pt idx="841">
                  <c:v>37165</c:v>
                </c:pt>
                <c:pt idx="842">
                  <c:v>37160</c:v>
                </c:pt>
                <c:pt idx="843">
                  <c:v>37155</c:v>
                </c:pt>
                <c:pt idx="844">
                  <c:v>37160</c:v>
                </c:pt>
                <c:pt idx="845">
                  <c:v>37165</c:v>
                </c:pt>
                <c:pt idx="846">
                  <c:v>37150</c:v>
                </c:pt>
                <c:pt idx="847">
                  <c:v>37155</c:v>
                </c:pt>
                <c:pt idx="848">
                  <c:v>37160</c:v>
                </c:pt>
                <c:pt idx="849">
                  <c:v>37150</c:v>
                </c:pt>
                <c:pt idx="850">
                  <c:v>37170</c:v>
                </c:pt>
                <c:pt idx="851">
                  <c:v>37175</c:v>
                </c:pt>
                <c:pt idx="852">
                  <c:v>37180</c:v>
                </c:pt>
                <c:pt idx="853">
                  <c:v>37175</c:v>
                </c:pt>
                <c:pt idx="854">
                  <c:v>37185</c:v>
                </c:pt>
                <c:pt idx="855">
                  <c:v>37190</c:v>
                </c:pt>
                <c:pt idx="856">
                  <c:v>37195</c:v>
                </c:pt>
                <c:pt idx="857">
                  <c:v>37185</c:v>
                </c:pt>
                <c:pt idx="858">
                  <c:v>37195</c:v>
                </c:pt>
                <c:pt idx="859">
                  <c:v>37185</c:v>
                </c:pt>
                <c:pt idx="860">
                  <c:v>37180</c:v>
                </c:pt>
                <c:pt idx="861">
                  <c:v>37175</c:v>
                </c:pt>
                <c:pt idx="862">
                  <c:v>37170</c:v>
                </c:pt>
                <c:pt idx="863">
                  <c:v>37190</c:v>
                </c:pt>
                <c:pt idx="864">
                  <c:v>37170</c:v>
                </c:pt>
                <c:pt idx="865">
                  <c:v>37165</c:v>
                </c:pt>
                <c:pt idx="866">
                  <c:v>37185</c:v>
                </c:pt>
                <c:pt idx="867">
                  <c:v>37170</c:v>
                </c:pt>
                <c:pt idx="868">
                  <c:v>37165</c:v>
                </c:pt>
                <c:pt idx="869">
                  <c:v>37160</c:v>
                </c:pt>
                <c:pt idx="870">
                  <c:v>37155</c:v>
                </c:pt>
                <c:pt idx="871">
                  <c:v>37150</c:v>
                </c:pt>
                <c:pt idx="872">
                  <c:v>37170</c:v>
                </c:pt>
                <c:pt idx="873">
                  <c:v>37150</c:v>
                </c:pt>
                <c:pt idx="874">
                  <c:v>37145</c:v>
                </c:pt>
                <c:pt idx="875">
                  <c:v>37155</c:v>
                </c:pt>
                <c:pt idx="876">
                  <c:v>37160</c:v>
                </c:pt>
                <c:pt idx="877">
                  <c:v>37165</c:v>
                </c:pt>
                <c:pt idx="878">
                  <c:v>37175</c:v>
                </c:pt>
                <c:pt idx="879">
                  <c:v>37180</c:v>
                </c:pt>
                <c:pt idx="880">
                  <c:v>37185</c:v>
                </c:pt>
                <c:pt idx="881">
                  <c:v>37190</c:v>
                </c:pt>
                <c:pt idx="882">
                  <c:v>37185</c:v>
                </c:pt>
                <c:pt idx="883">
                  <c:v>37180</c:v>
                </c:pt>
                <c:pt idx="884">
                  <c:v>37175</c:v>
                </c:pt>
                <c:pt idx="885">
                  <c:v>37185</c:v>
                </c:pt>
                <c:pt idx="886">
                  <c:v>37180</c:v>
                </c:pt>
                <c:pt idx="887">
                  <c:v>37190</c:v>
                </c:pt>
                <c:pt idx="888">
                  <c:v>37175</c:v>
                </c:pt>
                <c:pt idx="889">
                  <c:v>37170</c:v>
                </c:pt>
                <c:pt idx="890">
                  <c:v>37165</c:v>
                </c:pt>
                <c:pt idx="891">
                  <c:v>37170</c:v>
                </c:pt>
                <c:pt idx="892">
                  <c:v>37165</c:v>
                </c:pt>
                <c:pt idx="893">
                  <c:v>37170</c:v>
                </c:pt>
                <c:pt idx="894">
                  <c:v>37180</c:v>
                </c:pt>
                <c:pt idx="895">
                  <c:v>37165</c:v>
                </c:pt>
                <c:pt idx="896">
                  <c:v>37150</c:v>
                </c:pt>
                <c:pt idx="897">
                  <c:v>37140</c:v>
                </c:pt>
                <c:pt idx="898">
                  <c:v>37150</c:v>
                </c:pt>
                <c:pt idx="899">
                  <c:v>37145</c:v>
                </c:pt>
                <c:pt idx="900">
                  <c:v>37165</c:v>
                </c:pt>
                <c:pt idx="901">
                  <c:v>37155</c:v>
                </c:pt>
                <c:pt idx="902">
                  <c:v>37150</c:v>
                </c:pt>
                <c:pt idx="903">
                  <c:v>37170</c:v>
                </c:pt>
                <c:pt idx="904">
                  <c:v>37175</c:v>
                </c:pt>
                <c:pt idx="905">
                  <c:v>37180</c:v>
                </c:pt>
                <c:pt idx="906">
                  <c:v>37190</c:v>
                </c:pt>
                <c:pt idx="907">
                  <c:v>37195</c:v>
                </c:pt>
                <c:pt idx="908">
                  <c:v>37190</c:v>
                </c:pt>
                <c:pt idx="909">
                  <c:v>37200</c:v>
                </c:pt>
                <c:pt idx="910">
                  <c:v>37190</c:v>
                </c:pt>
                <c:pt idx="911">
                  <c:v>37185</c:v>
                </c:pt>
                <c:pt idx="912">
                  <c:v>37195</c:v>
                </c:pt>
                <c:pt idx="913">
                  <c:v>37200</c:v>
                </c:pt>
                <c:pt idx="914">
                  <c:v>37170</c:v>
                </c:pt>
                <c:pt idx="915">
                  <c:v>37190</c:v>
                </c:pt>
                <c:pt idx="916">
                  <c:v>37170</c:v>
                </c:pt>
                <c:pt idx="917">
                  <c:v>37185</c:v>
                </c:pt>
                <c:pt idx="918">
                  <c:v>37170</c:v>
                </c:pt>
                <c:pt idx="919">
                  <c:v>37180</c:v>
                </c:pt>
                <c:pt idx="920">
                  <c:v>37175</c:v>
                </c:pt>
                <c:pt idx="921">
                  <c:v>37170</c:v>
                </c:pt>
                <c:pt idx="922">
                  <c:v>37165</c:v>
                </c:pt>
                <c:pt idx="923">
                  <c:v>37160</c:v>
                </c:pt>
                <c:pt idx="924">
                  <c:v>37155</c:v>
                </c:pt>
                <c:pt idx="925">
                  <c:v>37150</c:v>
                </c:pt>
                <c:pt idx="926">
                  <c:v>37140</c:v>
                </c:pt>
                <c:pt idx="927">
                  <c:v>37160</c:v>
                </c:pt>
                <c:pt idx="928">
                  <c:v>37135</c:v>
                </c:pt>
                <c:pt idx="929">
                  <c:v>37160</c:v>
                </c:pt>
                <c:pt idx="930">
                  <c:v>37165</c:v>
                </c:pt>
                <c:pt idx="931">
                  <c:v>37140</c:v>
                </c:pt>
                <c:pt idx="932">
                  <c:v>37170</c:v>
                </c:pt>
                <c:pt idx="933">
                  <c:v>37150</c:v>
                </c:pt>
                <c:pt idx="934">
                  <c:v>37145</c:v>
                </c:pt>
                <c:pt idx="935">
                  <c:v>37150</c:v>
                </c:pt>
                <c:pt idx="936">
                  <c:v>37145</c:v>
                </c:pt>
                <c:pt idx="937">
                  <c:v>37140</c:v>
                </c:pt>
                <c:pt idx="938">
                  <c:v>37130</c:v>
                </c:pt>
                <c:pt idx="939">
                  <c:v>37150</c:v>
                </c:pt>
                <c:pt idx="940">
                  <c:v>37145</c:v>
                </c:pt>
                <c:pt idx="941">
                  <c:v>37155</c:v>
                </c:pt>
                <c:pt idx="942">
                  <c:v>37160</c:v>
                </c:pt>
                <c:pt idx="943">
                  <c:v>37165</c:v>
                </c:pt>
                <c:pt idx="944">
                  <c:v>37170</c:v>
                </c:pt>
                <c:pt idx="945">
                  <c:v>37160</c:v>
                </c:pt>
                <c:pt idx="946">
                  <c:v>37170</c:v>
                </c:pt>
                <c:pt idx="947">
                  <c:v>37175</c:v>
                </c:pt>
                <c:pt idx="948">
                  <c:v>37180</c:v>
                </c:pt>
                <c:pt idx="949">
                  <c:v>37165</c:v>
                </c:pt>
                <c:pt idx="950">
                  <c:v>37180</c:v>
                </c:pt>
                <c:pt idx="951">
                  <c:v>37185</c:v>
                </c:pt>
                <c:pt idx="952">
                  <c:v>37180</c:v>
                </c:pt>
                <c:pt idx="953">
                  <c:v>37175</c:v>
                </c:pt>
                <c:pt idx="954">
                  <c:v>37160</c:v>
                </c:pt>
                <c:pt idx="955">
                  <c:v>37170</c:v>
                </c:pt>
                <c:pt idx="956">
                  <c:v>37180</c:v>
                </c:pt>
                <c:pt idx="957">
                  <c:v>37175</c:v>
                </c:pt>
                <c:pt idx="958">
                  <c:v>37180</c:v>
                </c:pt>
                <c:pt idx="959">
                  <c:v>37185</c:v>
                </c:pt>
                <c:pt idx="960">
                  <c:v>37175</c:v>
                </c:pt>
                <c:pt idx="961">
                  <c:v>37180</c:v>
                </c:pt>
                <c:pt idx="962">
                  <c:v>37175</c:v>
                </c:pt>
                <c:pt idx="963">
                  <c:v>37170</c:v>
                </c:pt>
                <c:pt idx="964">
                  <c:v>37165</c:v>
                </c:pt>
                <c:pt idx="965">
                  <c:v>37170</c:v>
                </c:pt>
                <c:pt idx="966">
                  <c:v>37175</c:v>
                </c:pt>
                <c:pt idx="967">
                  <c:v>37180</c:v>
                </c:pt>
                <c:pt idx="968">
                  <c:v>37185</c:v>
                </c:pt>
                <c:pt idx="969">
                  <c:v>37190</c:v>
                </c:pt>
                <c:pt idx="970">
                  <c:v>37195</c:v>
                </c:pt>
                <c:pt idx="971">
                  <c:v>37190</c:v>
                </c:pt>
                <c:pt idx="972">
                  <c:v>37195</c:v>
                </c:pt>
                <c:pt idx="973">
                  <c:v>37190</c:v>
                </c:pt>
                <c:pt idx="974">
                  <c:v>37185</c:v>
                </c:pt>
                <c:pt idx="975">
                  <c:v>37180</c:v>
                </c:pt>
                <c:pt idx="976">
                  <c:v>37185</c:v>
                </c:pt>
                <c:pt idx="977">
                  <c:v>37180</c:v>
                </c:pt>
                <c:pt idx="978">
                  <c:v>37175</c:v>
                </c:pt>
                <c:pt idx="979">
                  <c:v>37200</c:v>
                </c:pt>
                <c:pt idx="980">
                  <c:v>37195</c:v>
                </c:pt>
                <c:pt idx="981">
                  <c:v>37190</c:v>
                </c:pt>
                <c:pt idx="982">
                  <c:v>37185</c:v>
                </c:pt>
                <c:pt idx="983">
                  <c:v>37200</c:v>
                </c:pt>
                <c:pt idx="984">
                  <c:v>37190</c:v>
                </c:pt>
                <c:pt idx="985">
                  <c:v>37205</c:v>
                </c:pt>
                <c:pt idx="986">
                  <c:v>37185</c:v>
                </c:pt>
                <c:pt idx="987">
                  <c:v>37190</c:v>
                </c:pt>
                <c:pt idx="988">
                  <c:v>37185</c:v>
                </c:pt>
                <c:pt idx="989">
                  <c:v>37195</c:v>
                </c:pt>
                <c:pt idx="990">
                  <c:v>37205</c:v>
                </c:pt>
                <c:pt idx="991">
                  <c:v>37210</c:v>
                </c:pt>
                <c:pt idx="992">
                  <c:v>37215</c:v>
                </c:pt>
                <c:pt idx="993">
                  <c:v>37210</c:v>
                </c:pt>
                <c:pt idx="994">
                  <c:v>37220</c:v>
                </c:pt>
                <c:pt idx="995">
                  <c:v>37225</c:v>
                </c:pt>
                <c:pt idx="996">
                  <c:v>37230</c:v>
                </c:pt>
                <c:pt idx="997">
                  <c:v>37210</c:v>
                </c:pt>
                <c:pt idx="998">
                  <c:v>37230</c:v>
                </c:pt>
                <c:pt idx="999">
                  <c:v>37215</c:v>
                </c:pt>
                <c:pt idx="1000">
                  <c:v>37220</c:v>
                </c:pt>
                <c:pt idx="1001">
                  <c:v>37225</c:v>
                </c:pt>
                <c:pt idx="1002">
                  <c:v>37205</c:v>
                </c:pt>
                <c:pt idx="1003">
                  <c:v>37200</c:v>
                </c:pt>
                <c:pt idx="1004">
                  <c:v>37195</c:v>
                </c:pt>
                <c:pt idx="1005">
                  <c:v>37210</c:v>
                </c:pt>
                <c:pt idx="1006">
                  <c:v>37225</c:v>
                </c:pt>
                <c:pt idx="1007">
                  <c:v>37230</c:v>
                </c:pt>
                <c:pt idx="1008">
                  <c:v>37235</c:v>
                </c:pt>
                <c:pt idx="1009">
                  <c:v>37240</c:v>
                </c:pt>
                <c:pt idx="1010">
                  <c:v>37235</c:v>
                </c:pt>
                <c:pt idx="1011">
                  <c:v>37240</c:v>
                </c:pt>
                <c:pt idx="1012">
                  <c:v>37245</c:v>
                </c:pt>
                <c:pt idx="1013">
                  <c:v>37240</c:v>
                </c:pt>
                <c:pt idx="1014">
                  <c:v>37245</c:v>
                </c:pt>
                <c:pt idx="1015">
                  <c:v>37250</c:v>
                </c:pt>
                <c:pt idx="1016">
                  <c:v>37255</c:v>
                </c:pt>
                <c:pt idx="1017">
                  <c:v>37245</c:v>
                </c:pt>
                <c:pt idx="1018">
                  <c:v>37260</c:v>
                </c:pt>
                <c:pt idx="1019">
                  <c:v>37265</c:v>
                </c:pt>
                <c:pt idx="1020">
                  <c:v>37270</c:v>
                </c:pt>
                <c:pt idx="1021">
                  <c:v>37260</c:v>
                </c:pt>
                <c:pt idx="1022">
                  <c:v>37270</c:v>
                </c:pt>
                <c:pt idx="1023">
                  <c:v>37275</c:v>
                </c:pt>
                <c:pt idx="1024">
                  <c:v>37270</c:v>
                </c:pt>
                <c:pt idx="1025">
                  <c:v>37280</c:v>
                </c:pt>
                <c:pt idx="1026">
                  <c:v>37265</c:v>
                </c:pt>
                <c:pt idx="1027">
                  <c:v>37275</c:v>
                </c:pt>
                <c:pt idx="1028">
                  <c:v>37280</c:v>
                </c:pt>
                <c:pt idx="1029">
                  <c:v>37285</c:v>
                </c:pt>
                <c:pt idx="1030">
                  <c:v>37275</c:v>
                </c:pt>
                <c:pt idx="1031">
                  <c:v>37270</c:v>
                </c:pt>
                <c:pt idx="1032">
                  <c:v>37265</c:v>
                </c:pt>
                <c:pt idx="1033">
                  <c:v>37285</c:v>
                </c:pt>
                <c:pt idx="1034">
                  <c:v>37290</c:v>
                </c:pt>
                <c:pt idx="1035">
                  <c:v>37285</c:v>
                </c:pt>
                <c:pt idx="1036">
                  <c:v>37295</c:v>
                </c:pt>
                <c:pt idx="1037">
                  <c:v>37285</c:v>
                </c:pt>
                <c:pt idx="1038">
                  <c:v>37300</c:v>
                </c:pt>
                <c:pt idx="1039">
                  <c:v>37285</c:v>
                </c:pt>
                <c:pt idx="1040">
                  <c:v>37280</c:v>
                </c:pt>
                <c:pt idx="1041">
                  <c:v>37275</c:v>
                </c:pt>
                <c:pt idx="1042">
                  <c:v>37280</c:v>
                </c:pt>
                <c:pt idx="1043">
                  <c:v>37270</c:v>
                </c:pt>
                <c:pt idx="1044">
                  <c:v>37280</c:v>
                </c:pt>
                <c:pt idx="1045">
                  <c:v>37290</c:v>
                </c:pt>
                <c:pt idx="1046">
                  <c:v>37295</c:v>
                </c:pt>
                <c:pt idx="1047">
                  <c:v>37290</c:v>
                </c:pt>
                <c:pt idx="1048">
                  <c:v>37285</c:v>
                </c:pt>
                <c:pt idx="1049">
                  <c:v>37290</c:v>
                </c:pt>
                <c:pt idx="1050">
                  <c:v>37295</c:v>
                </c:pt>
                <c:pt idx="1051">
                  <c:v>37290</c:v>
                </c:pt>
                <c:pt idx="1052">
                  <c:v>37295</c:v>
                </c:pt>
                <c:pt idx="1053">
                  <c:v>37285</c:v>
                </c:pt>
                <c:pt idx="1054">
                  <c:v>37290</c:v>
                </c:pt>
                <c:pt idx="1055">
                  <c:v>37300</c:v>
                </c:pt>
                <c:pt idx="1056">
                  <c:v>37295</c:v>
                </c:pt>
                <c:pt idx="1057">
                  <c:v>37290</c:v>
                </c:pt>
                <c:pt idx="1058">
                  <c:v>37285</c:v>
                </c:pt>
                <c:pt idx="1059">
                  <c:v>37295</c:v>
                </c:pt>
                <c:pt idx="1060">
                  <c:v>37290</c:v>
                </c:pt>
                <c:pt idx="1061">
                  <c:v>37285</c:v>
                </c:pt>
                <c:pt idx="1062">
                  <c:v>37280</c:v>
                </c:pt>
                <c:pt idx="1063">
                  <c:v>37290</c:v>
                </c:pt>
                <c:pt idx="1064">
                  <c:v>37295</c:v>
                </c:pt>
                <c:pt idx="1065">
                  <c:v>37285</c:v>
                </c:pt>
                <c:pt idx="1066">
                  <c:v>37290</c:v>
                </c:pt>
                <c:pt idx="1067">
                  <c:v>37295</c:v>
                </c:pt>
                <c:pt idx="1068">
                  <c:v>37290</c:v>
                </c:pt>
                <c:pt idx="1069">
                  <c:v>37285</c:v>
                </c:pt>
                <c:pt idx="1070">
                  <c:v>37280</c:v>
                </c:pt>
                <c:pt idx="1071">
                  <c:v>37295</c:v>
                </c:pt>
                <c:pt idx="1072">
                  <c:v>37300</c:v>
                </c:pt>
                <c:pt idx="1073">
                  <c:v>37305</c:v>
                </c:pt>
                <c:pt idx="1074">
                  <c:v>37310</c:v>
                </c:pt>
                <c:pt idx="1075">
                  <c:v>37315</c:v>
                </c:pt>
                <c:pt idx="1076">
                  <c:v>37310</c:v>
                </c:pt>
                <c:pt idx="1077">
                  <c:v>37315</c:v>
                </c:pt>
                <c:pt idx="1078">
                  <c:v>37305</c:v>
                </c:pt>
                <c:pt idx="1079">
                  <c:v>37315</c:v>
                </c:pt>
                <c:pt idx="1080">
                  <c:v>37305</c:v>
                </c:pt>
                <c:pt idx="1081">
                  <c:v>37300</c:v>
                </c:pt>
                <c:pt idx="1082">
                  <c:v>37310</c:v>
                </c:pt>
                <c:pt idx="1083">
                  <c:v>37305</c:v>
                </c:pt>
                <c:pt idx="1084">
                  <c:v>37300</c:v>
                </c:pt>
                <c:pt idx="1085">
                  <c:v>37310</c:v>
                </c:pt>
                <c:pt idx="1086">
                  <c:v>37305</c:v>
                </c:pt>
                <c:pt idx="1087">
                  <c:v>37310</c:v>
                </c:pt>
                <c:pt idx="1088">
                  <c:v>37305</c:v>
                </c:pt>
                <c:pt idx="1089">
                  <c:v>37310</c:v>
                </c:pt>
                <c:pt idx="1090">
                  <c:v>37300</c:v>
                </c:pt>
                <c:pt idx="1091">
                  <c:v>37305</c:v>
                </c:pt>
                <c:pt idx="1092">
                  <c:v>37320</c:v>
                </c:pt>
                <c:pt idx="1093">
                  <c:v>37325</c:v>
                </c:pt>
                <c:pt idx="1094">
                  <c:v>37305</c:v>
                </c:pt>
                <c:pt idx="1095">
                  <c:v>37315</c:v>
                </c:pt>
                <c:pt idx="1096">
                  <c:v>37325</c:v>
                </c:pt>
                <c:pt idx="1097">
                  <c:v>37310</c:v>
                </c:pt>
                <c:pt idx="1098">
                  <c:v>37300</c:v>
                </c:pt>
                <c:pt idx="1099">
                  <c:v>37320</c:v>
                </c:pt>
                <c:pt idx="1100">
                  <c:v>37330</c:v>
                </c:pt>
                <c:pt idx="1101">
                  <c:v>37340</c:v>
                </c:pt>
                <c:pt idx="1102">
                  <c:v>37310</c:v>
                </c:pt>
                <c:pt idx="1103">
                  <c:v>37350</c:v>
                </c:pt>
                <c:pt idx="1104">
                  <c:v>37355</c:v>
                </c:pt>
                <c:pt idx="1105">
                  <c:v>37370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23B7-4F3D-95A8-878264DB9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59803008"/>
        <c:axId val="-1959804640"/>
      </c:scatterChart>
      <c:valAx>
        <c:axId val="-1959803008"/>
        <c:scaling>
          <c:orientation val="minMax"/>
          <c:max val="0.55000000000000004"/>
          <c:min val="0.52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F400]h:mm:ss\ AM/PM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9804640"/>
        <c:crosses val="autoZero"/>
        <c:crossBetween val="midCat"/>
      </c:valAx>
      <c:valAx>
        <c:axId val="-1959804640"/>
        <c:scaling>
          <c:orientation val="minMax"/>
          <c:max val="3725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98030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spc="7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'Sheet4 (3)'!$AN$1</c:f>
              <c:strCache>
                <c:ptCount val="1"/>
                <c:pt idx="0">
                  <c:v>銘柄B</c:v>
                </c:pt>
              </c:strCache>
            </c:strRef>
          </c:tx>
          <c:spPr>
            <a:ln w="28575">
              <a:solidFill>
                <a:schemeClr val="accent1">
                  <a:alpha val="20000"/>
                </a:schemeClr>
              </a:solidFill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'Sheet4 (3)'!$AM$2:$AM$879</c:f>
              <c:numCache>
                <c:formatCode>[$-F400]h:mm:ss\ AM/PM</c:formatCode>
                <c:ptCount val="387"/>
                <c:pt idx="0">
                  <c:v>0.52083333333333337</c:v>
                </c:pt>
                <c:pt idx="1">
                  <c:v>0.52083333333333337</c:v>
                </c:pt>
                <c:pt idx="2">
                  <c:v>0.52083333333333337</c:v>
                </c:pt>
                <c:pt idx="3">
                  <c:v>0.52084490740740741</c:v>
                </c:pt>
                <c:pt idx="4">
                  <c:v>0.52085648148148145</c:v>
                </c:pt>
                <c:pt idx="5">
                  <c:v>0.52089120370370368</c:v>
                </c:pt>
                <c:pt idx="6">
                  <c:v>0.52093749999999994</c:v>
                </c:pt>
                <c:pt idx="7">
                  <c:v>0.52094907407407409</c:v>
                </c:pt>
                <c:pt idx="8">
                  <c:v>0.52097222222222228</c:v>
                </c:pt>
                <c:pt idx="9">
                  <c:v>0.52097222222222228</c:v>
                </c:pt>
                <c:pt idx="10">
                  <c:v>0.5210069444444444</c:v>
                </c:pt>
                <c:pt idx="11">
                  <c:v>0.52156250000000004</c:v>
                </c:pt>
                <c:pt idx="12">
                  <c:v>0.52156250000000004</c:v>
                </c:pt>
                <c:pt idx="13">
                  <c:v>0.52190972222222221</c:v>
                </c:pt>
                <c:pt idx="14">
                  <c:v>0.52224537037037033</c:v>
                </c:pt>
                <c:pt idx="15">
                  <c:v>0.52326388888888886</c:v>
                </c:pt>
                <c:pt idx="16">
                  <c:v>0.52428240740740739</c:v>
                </c:pt>
                <c:pt idx="17">
                  <c:v>0.52465277777777775</c:v>
                </c:pt>
                <c:pt idx="18">
                  <c:v>0.52489583333333334</c:v>
                </c:pt>
                <c:pt idx="19">
                  <c:v>0.52501157407407406</c:v>
                </c:pt>
                <c:pt idx="20">
                  <c:v>0.52509259259259256</c:v>
                </c:pt>
                <c:pt idx="21">
                  <c:v>0.52525462962962965</c:v>
                </c:pt>
                <c:pt idx="22">
                  <c:v>0.52525462962962965</c:v>
                </c:pt>
                <c:pt idx="23">
                  <c:v>0.52525462962962965</c:v>
                </c:pt>
                <c:pt idx="24">
                  <c:v>0.52525462962962965</c:v>
                </c:pt>
                <c:pt idx="25">
                  <c:v>0.52689814814814817</c:v>
                </c:pt>
                <c:pt idx="26">
                  <c:v>0.52689814814814817</c:v>
                </c:pt>
                <c:pt idx="27">
                  <c:v>0.52706018518518516</c:v>
                </c:pt>
                <c:pt idx="28">
                  <c:v>0.5271527777777778</c:v>
                </c:pt>
                <c:pt idx="29">
                  <c:v>0.5271527777777778</c:v>
                </c:pt>
                <c:pt idx="30">
                  <c:v>0.5271527777777778</c:v>
                </c:pt>
                <c:pt idx="31">
                  <c:v>0.5271527777777778</c:v>
                </c:pt>
                <c:pt idx="32">
                  <c:v>0.52716435185185184</c:v>
                </c:pt>
                <c:pt idx="33">
                  <c:v>0.52943287037037035</c:v>
                </c:pt>
                <c:pt idx="34">
                  <c:v>0.52951388888888895</c:v>
                </c:pt>
                <c:pt idx="35">
                  <c:v>0.52951388888888895</c:v>
                </c:pt>
                <c:pt idx="36">
                  <c:v>0.5314120370370371</c:v>
                </c:pt>
                <c:pt idx="37">
                  <c:v>0.5314120370370371</c:v>
                </c:pt>
                <c:pt idx="38">
                  <c:v>0.5314120370370371</c:v>
                </c:pt>
                <c:pt idx="39">
                  <c:v>0.5314699074074074</c:v>
                </c:pt>
                <c:pt idx="40">
                  <c:v>0.53148148148148155</c:v>
                </c:pt>
                <c:pt idx="41">
                  <c:v>0.53150462962962963</c:v>
                </c:pt>
                <c:pt idx="42">
                  <c:v>0.53160879629629632</c:v>
                </c:pt>
                <c:pt idx="43">
                  <c:v>0.53160879629629632</c:v>
                </c:pt>
                <c:pt idx="44">
                  <c:v>0.53187499999999999</c:v>
                </c:pt>
                <c:pt idx="45">
                  <c:v>0.53267361111111111</c:v>
                </c:pt>
                <c:pt idx="46">
                  <c:v>0.53310185185185188</c:v>
                </c:pt>
                <c:pt idx="47">
                  <c:v>0.53628472222222223</c:v>
                </c:pt>
                <c:pt idx="48">
                  <c:v>0.53628472222222223</c:v>
                </c:pt>
                <c:pt idx="49">
                  <c:v>0.53628472222222223</c:v>
                </c:pt>
                <c:pt idx="50">
                  <c:v>0.53628472222222223</c:v>
                </c:pt>
                <c:pt idx="51">
                  <c:v>0.53704861111111113</c:v>
                </c:pt>
                <c:pt idx="52">
                  <c:v>0.53704861111111113</c:v>
                </c:pt>
                <c:pt idx="53">
                  <c:v>0.53704861111111113</c:v>
                </c:pt>
                <c:pt idx="54">
                  <c:v>0.53706018518518517</c:v>
                </c:pt>
                <c:pt idx="55">
                  <c:v>0.53722222222222216</c:v>
                </c:pt>
                <c:pt idx="56">
                  <c:v>0.53723379629629631</c:v>
                </c:pt>
                <c:pt idx="57">
                  <c:v>0.53723379629629631</c:v>
                </c:pt>
                <c:pt idx="58">
                  <c:v>0.5385416666666667</c:v>
                </c:pt>
                <c:pt idx="59">
                  <c:v>0.53993055555555558</c:v>
                </c:pt>
                <c:pt idx="60">
                  <c:v>0.54035879629629624</c:v>
                </c:pt>
                <c:pt idx="61">
                  <c:v>0.54087962962962965</c:v>
                </c:pt>
                <c:pt idx="62">
                  <c:v>0.54087962962962965</c:v>
                </c:pt>
                <c:pt idx="63">
                  <c:v>0.54101851851851845</c:v>
                </c:pt>
                <c:pt idx="64">
                  <c:v>0.54101851851851845</c:v>
                </c:pt>
                <c:pt idx="65">
                  <c:v>0.54131944444444446</c:v>
                </c:pt>
                <c:pt idx="66">
                  <c:v>0.54208333333333336</c:v>
                </c:pt>
                <c:pt idx="67">
                  <c:v>0.54215277777777782</c:v>
                </c:pt>
                <c:pt idx="68">
                  <c:v>0.54447916666666674</c:v>
                </c:pt>
                <c:pt idx="69">
                  <c:v>0.54447916666666674</c:v>
                </c:pt>
                <c:pt idx="70">
                  <c:v>0.54519675925925926</c:v>
                </c:pt>
                <c:pt idx="71">
                  <c:v>0.54572916666666671</c:v>
                </c:pt>
                <c:pt idx="72">
                  <c:v>0.54574074074074075</c:v>
                </c:pt>
                <c:pt idx="73">
                  <c:v>0.54582175925925924</c:v>
                </c:pt>
                <c:pt idx="74">
                  <c:v>0.54623842592592597</c:v>
                </c:pt>
                <c:pt idx="75">
                  <c:v>0.54699074074074072</c:v>
                </c:pt>
                <c:pt idx="76">
                  <c:v>0.5470949074074074</c:v>
                </c:pt>
                <c:pt idx="77">
                  <c:v>0.5471759259259259</c:v>
                </c:pt>
                <c:pt idx="78">
                  <c:v>0.5471759259259259</c:v>
                </c:pt>
                <c:pt idx="79">
                  <c:v>0.54722222222222217</c:v>
                </c:pt>
                <c:pt idx="80">
                  <c:v>0.54722222222222217</c:v>
                </c:pt>
                <c:pt idx="81">
                  <c:v>0.54878472222222219</c:v>
                </c:pt>
                <c:pt idx="82">
                  <c:v>0.55048611111111112</c:v>
                </c:pt>
                <c:pt idx="83">
                  <c:v>0.55215277777777783</c:v>
                </c:pt>
                <c:pt idx="84">
                  <c:v>0.55216435185185186</c:v>
                </c:pt>
                <c:pt idx="85">
                  <c:v>0.55248842592592595</c:v>
                </c:pt>
                <c:pt idx="86">
                  <c:v>0.55248842592592595</c:v>
                </c:pt>
                <c:pt idx="87">
                  <c:v>0.55341435185185184</c:v>
                </c:pt>
                <c:pt idx="88">
                  <c:v>0.55395833333333333</c:v>
                </c:pt>
                <c:pt idx="89">
                  <c:v>0.55396990740740737</c:v>
                </c:pt>
                <c:pt idx="90">
                  <c:v>0.55398148148148152</c:v>
                </c:pt>
                <c:pt idx="91">
                  <c:v>0.55525462962962957</c:v>
                </c:pt>
                <c:pt idx="92">
                  <c:v>0.55525462962962957</c:v>
                </c:pt>
                <c:pt idx="93">
                  <c:v>0.55525462962962957</c:v>
                </c:pt>
                <c:pt idx="94">
                  <c:v>0.55606481481481485</c:v>
                </c:pt>
                <c:pt idx="95">
                  <c:v>0.55620370370370364</c:v>
                </c:pt>
                <c:pt idx="96">
                  <c:v>0.55775462962962963</c:v>
                </c:pt>
                <c:pt idx="97">
                  <c:v>0.55775462962962963</c:v>
                </c:pt>
                <c:pt idx="98">
                  <c:v>0.55775462962962963</c:v>
                </c:pt>
                <c:pt idx="99">
                  <c:v>0.55777777777777782</c:v>
                </c:pt>
                <c:pt idx="100">
                  <c:v>0.55810185185185179</c:v>
                </c:pt>
                <c:pt idx="101">
                  <c:v>0.55861111111111106</c:v>
                </c:pt>
                <c:pt idx="102">
                  <c:v>0.55914351851851851</c:v>
                </c:pt>
                <c:pt idx="103">
                  <c:v>0.55914351851851851</c:v>
                </c:pt>
                <c:pt idx="104">
                  <c:v>0.56008101851851855</c:v>
                </c:pt>
                <c:pt idx="105">
                  <c:v>0.56008101851851855</c:v>
                </c:pt>
                <c:pt idx="106">
                  <c:v>0.56071759259259257</c:v>
                </c:pt>
                <c:pt idx="107">
                  <c:v>0.56085648148148148</c:v>
                </c:pt>
                <c:pt idx="108">
                  <c:v>0.56116898148148142</c:v>
                </c:pt>
                <c:pt idx="109">
                  <c:v>0.56141203703703701</c:v>
                </c:pt>
                <c:pt idx="110">
                  <c:v>0.56141203703703701</c:v>
                </c:pt>
                <c:pt idx="111">
                  <c:v>0.56150462962962966</c:v>
                </c:pt>
                <c:pt idx="112">
                  <c:v>0.56171296296296302</c:v>
                </c:pt>
                <c:pt idx="113">
                  <c:v>0.56231481481481482</c:v>
                </c:pt>
                <c:pt idx="114">
                  <c:v>0.56237268518518524</c:v>
                </c:pt>
                <c:pt idx="115">
                  <c:v>0.56238425925925928</c:v>
                </c:pt>
                <c:pt idx="116">
                  <c:v>0.56238425925925928</c:v>
                </c:pt>
                <c:pt idx="117">
                  <c:v>0.56255787037037031</c:v>
                </c:pt>
                <c:pt idx="118">
                  <c:v>0.56256944444444446</c:v>
                </c:pt>
                <c:pt idx="119">
                  <c:v>0.56256944444444446</c:v>
                </c:pt>
                <c:pt idx="120">
                  <c:v>0.56259259259259264</c:v>
                </c:pt>
                <c:pt idx="121">
                  <c:v>0.56261574074074072</c:v>
                </c:pt>
                <c:pt idx="122">
                  <c:v>0.56265046296296295</c:v>
                </c:pt>
                <c:pt idx="123">
                  <c:v>0.56298611111111108</c:v>
                </c:pt>
                <c:pt idx="124">
                  <c:v>0.56402777777777779</c:v>
                </c:pt>
                <c:pt idx="125">
                  <c:v>0.56450231481481483</c:v>
                </c:pt>
                <c:pt idx="126">
                  <c:v>0.56468750000000001</c:v>
                </c:pt>
                <c:pt idx="127">
                  <c:v>0.56502314814814814</c:v>
                </c:pt>
                <c:pt idx="128">
                  <c:v>0.56504629629629632</c:v>
                </c:pt>
                <c:pt idx="129">
                  <c:v>0.56526620370370373</c:v>
                </c:pt>
                <c:pt idx="130">
                  <c:v>0.56526620370370373</c:v>
                </c:pt>
                <c:pt idx="131">
                  <c:v>0.56579861111111118</c:v>
                </c:pt>
                <c:pt idx="132">
                  <c:v>0.5662152777777778</c:v>
                </c:pt>
                <c:pt idx="133">
                  <c:v>0.56658564814814816</c:v>
                </c:pt>
                <c:pt idx="134">
                  <c:v>0.56956018518518514</c:v>
                </c:pt>
                <c:pt idx="135">
                  <c:v>0.56966435185185182</c:v>
                </c:pt>
                <c:pt idx="136">
                  <c:v>0.56966435185185182</c:v>
                </c:pt>
                <c:pt idx="137">
                  <c:v>0.56995370370370368</c:v>
                </c:pt>
                <c:pt idx="138">
                  <c:v>0.57094907407407403</c:v>
                </c:pt>
                <c:pt idx="139">
                  <c:v>0.57098379629629636</c:v>
                </c:pt>
                <c:pt idx="140">
                  <c:v>0.57100694444444444</c:v>
                </c:pt>
                <c:pt idx="141">
                  <c:v>0.57229166666666664</c:v>
                </c:pt>
                <c:pt idx="142">
                  <c:v>0.57238425925925929</c:v>
                </c:pt>
                <c:pt idx="143">
                  <c:v>0.57263888888888892</c:v>
                </c:pt>
                <c:pt idx="144">
                  <c:v>0.57265046296296296</c:v>
                </c:pt>
                <c:pt idx="145">
                  <c:v>0.57511574074074068</c:v>
                </c:pt>
                <c:pt idx="146">
                  <c:v>0.57511574074074068</c:v>
                </c:pt>
                <c:pt idx="147">
                  <c:v>0.57618055555555558</c:v>
                </c:pt>
                <c:pt idx="148">
                  <c:v>0.57618055555555558</c:v>
                </c:pt>
                <c:pt idx="149">
                  <c:v>0.57686342592592588</c:v>
                </c:pt>
                <c:pt idx="150">
                  <c:v>0.57788194444444441</c:v>
                </c:pt>
                <c:pt idx="151">
                  <c:v>0.57795138888888886</c:v>
                </c:pt>
                <c:pt idx="152">
                  <c:v>0.57795138888888886</c:v>
                </c:pt>
                <c:pt idx="153">
                  <c:v>0.57795138888888886</c:v>
                </c:pt>
                <c:pt idx="154">
                  <c:v>0.578125</c:v>
                </c:pt>
                <c:pt idx="155">
                  <c:v>0.57885416666666667</c:v>
                </c:pt>
                <c:pt idx="156">
                  <c:v>0.57944444444444443</c:v>
                </c:pt>
                <c:pt idx="157">
                  <c:v>0.57958333333333334</c:v>
                </c:pt>
                <c:pt idx="158">
                  <c:v>0.57997685185185188</c:v>
                </c:pt>
                <c:pt idx="159">
                  <c:v>0.58005787037037038</c:v>
                </c:pt>
                <c:pt idx="160">
                  <c:v>0.58005787037037038</c:v>
                </c:pt>
                <c:pt idx="161">
                  <c:v>0.58005787037037038</c:v>
                </c:pt>
                <c:pt idx="162">
                  <c:v>0.58005787037037038</c:v>
                </c:pt>
                <c:pt idx="163">
                  <c:v>0.58165509259259263</c:v>
                </c:pt>
                <c:pt idx="164">
                  <c:v>0.58204861111111106</c:v>
                </c:pt>
                <c:pt idx="165">
                  <c:v>0.58440972222222221</c:v>
                </c:pt>
                <c:pt idx="166">
                  <c:v>0.58440972222222221</c:v>
                </c:pt>
                <c:pt idx="167">
                  <c:v>0.58501157407407411</c:v>
                </c:pt>
                <c:pt idx="168">
                  <c:v>0.58524305555555556</c:v>
                </c:pt>
                <c:pt idx="169">
                  <c:v>0.58526620370370364</c:v>
                </c:pt>
                <c:pt idx="170">
                  <c:v>0.58539351851851851</c:v>
                </c:pt>
                <c:pt idx="171">
                  <c:v>0.58540509259259255</c:v>
                </c:pt>
                <c:pt idx="172">
                  <c:v>0.5856365740740741</c:v>
                </c:pt>
                <c:pt idx="173">
                  <c:v>0.5856365740740741</c:v>
                </c:pt>
                <c:pt idx="174">
                  <c:v>0.5856365740740741</c:v>
                </c:pt>
                <c:pt idx="175">
                  <c:v>0.58589120370370373</c:v>
                </c:pt>
                <c:pt idx="176">
                  <c:v>0.58637731481481481</c:v>
                </c:pt>
                <c:pt idx="177">
                  <c:v>0.58638888888888896</c:v>
                </c:pt>
                <c:pt idx="178">
                  <c:v>0.58650462962962957</c:v>
                </c:pt>
                <c:pt idx="179">
                  <c:v>0.58657407407407403</c:v>
                </c:pt>
                <c:pt idx="180">
                  <c:v>0.58671296296296294</c:v>
                </c:pt>
                <c:pt idx="181">
                  <c:v>0.58710648148148148</c:v>
                </c:pt>
                <c:pt idx="182">
                  <c:v>0.58715277777777775</c:v>
                </c:pt>
                <c:pt idx="183">
                  <c:v>0.58740740740740738</c:v>
                </c:pt>
                <c:pt idx="184">
                  <c:v>0.58809027777777778</c:v>
                </c:pt>
                <c:pt idx="185">
                  <c:v>0.58809027777777778</c:v>
                </c:pt>
                <c:pt idx="186">
                  <c:v>0.58821759259259265</c:v>
                </c:pt>
                <c:pt idx="187">
                  <c:v>0.5883680555555556</c:v>
                </c:pt>
                <c:pt idx="188">
                  <c:v>0.5883680555555556</c:v>
                </c:pt>
                <c:pt idx="189">
                  <c:v>0.58837962962962964</c:v>
                </c:pt>
                <c:pt idx="190">
                  <c:v>0.58837962962962964</c:v>
                </c:pt>
                <c:pt idx="191">
                  <c:v>0.58840277777777772</c:v>
                </c:pt>
                <c:pt idx="192">
                  <c:v>0.58869212962962958</c:v>
                </c:pt>
                <c:pt idx="193">
                  <c:v>0.5895717592592592</c:v>
                </c:pt>
                <c:pt idx="194">
                  <c:v>0.58964120370370365</c:v>
                </c:pt>
                <c:pt idx="195">
                  <c:v>0.5896527777777778</c:v>
                </c:pt>
                <c:pt idx="196">
                  <c:v>0.59016203703703707</c:v>
                </c:pt>
                <c:pt idx="197">
                  <c:v>0.59175925925925921</c:v>
                </c:pt>
                <c:pt idx="198">
                  <c:v>0.59175925925925921</c:v>
                </c:pt>
                <c:pt idx="199">
                  <c:v>0.59175925925925921</c:v>
                </c:pt>
                <c:pt idx="200">
                  <c:v>0.59175925925925921</c:v>
                </c:pt>
                <c:pt idx="201">
                  <c:v>0.59177083333333336</c:v>
                </c:pt>
                <c:pt idx="202">
                  <c:v>0.59180555555555558</c:v>
                </c:pt>
                <c:pt idx="203">
                  <c:v>0.59199074074074076</c:v>
                </c:pt>
                <c:pt idx="204">
                  <c:v>0.5920023148148148</c:v>
                </c:pt>
                <c:pt idx="205">
                  <c:v>0.59208333333333341</c:v>
                </c:pt>
                <c:pt idx="206">
                  <c:v>0.59289351851851857</c:v>
                </c:pt>
                <c:pt idx="207">
                  <c:v>0.59395833333333337</c:v>
                </c:pt>
                <c:pt idx="208">
                  <c:v>0.59531250000000002</c:v>
                </c:pt>
                <c:pt idx="209">
                  <c:v>0.59531250000000002</c:v>
                </c:pt>
                <c:pt idx="210">
                  <c:v>0.59553240740740743</c:v>
                </c:pt>
                <c:pt idx="211">
                  <c:v>0.59553240740740743</c:v>
                </c:pt>
                <c:pt idx="212">
                  <c:v>0.59553240740740743</c:v>
                </c:pt>
                <c:pt idx="213">
                  <c:v>0.59561342592592592</c:v>
                </c:pt>
                <c:pt idx="214">
                  <c:v>0.59561342592592592</c:v>
                </c:pt>
                <c:pt idx="215">
                  <c:v>0.595636574074074</c:v>
                </c:pt>
                <c:pt idx="216">
                  <c:v>0.59593750000000001</c:v>
                </c:pt>
                <c:pt idx="217">
                  <c:v>0.59633101851851855</c:v>
                </c:pt>
                <c:pt idx="218">
                  <c:v>0.59633101851851855</c:v>
                </c:pt>
                <c:pt idx="219">
                  <c:v>0.59644675925925927</c:v>
                </c:pt>
                <c:pt idx="220">
                  <c:v>0.5964814814814815</c:v>
                </c:pt>
                <c:pt idx="221">
                  <c:v>0.5964814814814815</c:v>
                </c:pt>
                <c:pt idx="222">
                  <c:v>0.59653935185185192</c:v>
                </c:pt>
                <c:pt idx="223">
                  <c:v>0.59667824074074072</c:v>
                </c:pt>
                <c:pt idx="224">
                  <c:v>0.59682870370370367</c:v>
                </c:pt>
                <c:pt idx="225">
                  <c:v>0.59718749999999998</c:v>
                </c:pt>
                <c:pt idx="226">
                  <c:v>0.59718749999999998</c:v>
                </c:pt>
                <c:pt idx="227">
                  <c:v>0.59718749999999998</c:v>
                </c:pt>
                <c:pt idx="228">
                  <c:v>0.59745370370370365</c:v>
                </c:pt>
                <c:pt idx="229">
                  <c:v>0.59861111111111109</c:v>
                </c:pt>
                <c:pt idx="230">
                  <c:v>0.59861111111111109</c:v>
                </c:pt>
                <c:pt idx="231">
                  <c:v>0.59863425925925928</c:v>
                </c:pt>
                <c:pt idx="232">
                  <c:v>0.59864583333333332</c:v>
                </c:pt>
                <c:pt idx="233">
                  <c:v>0.59877314814814808</c:v>
                </c:pt>
                <c:pt idx="234">
                  <c:v>0.59892361111111114</c:v>
                </c:pt>
                <c:pt idx="235">
                  <c:v>0.59973379629629631</c:v>
                </c:pt>
                <c:pt idx="236">
                  <c:v>0.59989583333333341</c:v>
                </c:pt>
                <c:pt idx="237">
                  <c:v>0.60062499999999996</c:v>
                </c:pt>
                <c:pt idx="238">
                  <c:v>0.60167824074074072</c:v>
                </c:pt>
                <c:pt idx="239">
                  <c:v>0.60167824074074072</c:v>
                </c:pt>
                <c:pt idx="240">
                  <c:v>0.60167824074074072</c:v>
                </c:pt>
                <c:pt idx="241">
                  <c:v>0.60196759259259258</c:v>
                </c:pt>
                <c:pt idx="242">
                  <c:v>0.60265046296296299</c:v>
                </c:pt>
                <c:pt idx="243">
                  <c:v>0.60275462962962967</c:v>
                </c:pt>
                <c:pt idx="244">
                  <c:v>0.60296296296296303</c:v>
                </c:pt>
                <c:pt idx="245">
                  <c:v>0.60297453703703707</c:v>
                </c:pt>
                <c:pt idx="246">
                  <c:v>0.60299768518518515</c:v>
                </c:pt>
                <c:pt idx="247">
                  <c:v>0.6037731481481482</c:v>
                </c:pt>
                <c:pt idx="248">
                  <c:v>0.6037731481481482</c:v>
                </c:pt>
                <c:pt idx="249">
                  <c:v>0.6037731481481482</c:v>
                </c:pt>
                <c:pt idx="250">
                  <c:v>0.60408564814814814</c:v>
                </c:pt>
                <c:pt idx="251">
                  <c:v>0.60413194444444451</c:v>
                </c:pt>
                <c:pt idx="252">
                  <c:v>0.60413194444444451</c:v>
                </c:pt>
                <c:pt idx="253">
                  <c:v>0.60425925925925927</c:v>
                </c:pt>
                <c:pt idx="254">
                  <c:v>0.60621527777777773</c:v>
                </c:pt>
                <c:pt idx="255">
                  <c:v>0.6066435185185185</c:v>
                </c:pt>
                <c:pt idx="256">
                  <c:v>0.60761574074074076</c:v>
                </c:pt>
                <c:pt idx="257">
                  <c:v>0.60767361111111107</c:v>
                </c:pt>
                <c:pt idx="258">
                  <c:v>0.60870370370370364</c:v>
                </c:pt>
                <c:pt idx="259">
                  <c:v>0.60871527777777779</c:v>
                </c:pt>
                <c:pt idx="260">
                  <c:v>0.60913194444444441</c:v>
                </c:pt>
                <c:pt idx="261">
                  <c:v>0.60914351851851845</c:v>
                </c:pt>
                <c:pt idx="262">
                  <c:v>0.60931712962962969</c:v>
                </c:pt>
                <c:pt idx="263">
                  <c:v>0.60931712962962969</c:v>
                </c:pt>
                <c:pt idx="264">
                  <c:v>0.60938657407407404</c:v>
                </c:pt>
                <c:pt idx="265">
                  <c:v>0.60939814814814819</c:v>
                </c:pt>
                <c:pt idx="266">
                  <c:v>0.60945601851851849</c:v>
                </c:pt>
                <c:pt idx="267">
                  <c:v>0.60945601851851849</c:v>
                </c:pt>
                <c:pt idx="268">
                  <c:v>0.60949074074074072</c:v>
                </c:pt>
                <c:pt idx="269">
                  <c:v>0.61040509259259257</c:v>
                </c:pt>
                <c:pt idx="270">
                  <c:v>0.61041666666666672</c:v>
                </c:pt>
                <c:pt idx="271">
                  <c:v>0.61042824074074076</c:v>
                </c:pt>
                <c:pt idx="272">
                  <c:v>0.61046296296296299</c:v>
                </c:pt>
                <c:pt idx="273">
                  <c:v>0.61048611111111117</c:v>
                </c:pt>
                <c:pt idx="274">
                  <c:v>0.61048611111111117</c:v>
                </c:pt>
                <c:pt idx="275">
                  <c:v>0.61082175925925919</c:v>
                </c:pt>
                <c:pt idx="276">
                  <c:v>0.61146990740740736</c:v>
                </c:pt>
                <c:pt idx="277">
                  <c:v>0.61146990740740736</c:v>
                </c:pt>
                <c:pt idx="278">
                  <c:v>0.6115046296296297</c:v>
                </c:pt>
                <c:pt idx="279">
                  <c:v>0.6115046296296297</c:v>
                </c:pt>
                <c:pt idx="280">
                  <c:v>0.61156250000000001</c:v>
                </c:pt>
                <c:pt idx="281">
                  <c:v>0.61167824074074073</c:v>
                </c:pt>
                <c:pt idx="282">
                  <c:v>0.61178240740740741</c:v>
                </c:pt>
                <c:pt idx="283">
                  <c:v>0.61181712962962964</c:v>
                </c:pt>
                <c:pt idx="284">
                  <c:v>0.61184027777777772</c:v>
                </c:pt>
                <c:pt idx="285">
                  <c:v>0.61184027777777772</c:v>
                </c:pt>
                <c:pt idx="286">
                  <c:v>0.61208333333333331</c:v>
                </c:pt>
                <c:pt idx="287">
                  <c:v>0.61230324074074072</c:v>
                </c:pt>
                <c:pt idx="288">
                  <c:v>0.61251157407407408</c:v>
                </c:pt>
                <c:pt idx="289">
                  <c:v>0.6129282407407407</c:v>
                </c:pt>
                <c:pt idx="290">
                  <c:v>0.6129282407407407</c:v>
                </c:pt>
                <c:pt idx="291">
                  <c:v>0.61319444444444449</c:v>
                </c:pt>
                <c:pt idx="292">
                  <c:v>0.61327546296296298</c:v>
                </c:pt>
                <c:pt idx="293">
                  <c:v>0.61354166666666665</c:v>
                </c:pt>
                <c:pt idx="294">
                  <c:v>0.6136342592592593</c:v>
                </c:pt>
                <c:pt idx="295">
                  <c:v>0.6136342592592593</c:v>
                </c:pt>
                <c:pt idx="296">
                  <c:v>0.61410879629629633</c:v>
                </c:pt>
                <c:pt idx="297">
                  <c:v>0.6141550925925926</c:v>
                </c:pt>
                <c:pt idx="298">
                  <c:v>0.61440972222222223</c:v>
                </c:pt>
                <c:pt idx="299">
                  <c:v>0.61443287037037042</c:v>
                </c:pt>
                <c:pt idx="300">
                  <c:v>0.61452546296296295</c:v>
                </c:pt>
                <c:pt idx="301">
                  <c:v>0.61459490740740741</c:v>
                </c:pt>
                <c:pt idx="302">
                  <c:v>0.61466435185185186</c:v>
                </c:pt>
                <c:pt idx="303">
                  <c:v>0.61473379629629632</c:v>
                </c:pt>
                <c:pt idx="304">
                  <c:v>0.61481481481481481</c:v>
                </c:pt>
                <c:pt idx="305">
                  <c:v>0.61493055555555554</c:v>
                </c:pt>
                <c:pt idx="306">
                  <c:v>0.61508101851851849</c:v>
                </c:pt>
                <c:pt idx="307">
                  <c:v>0.61509259259259264</c:v>
                </c:pt>
                <c:pt idx="308">
                  <c:v>0.61512731481481475</c:v>
                </c:pt>
                <c:pt idx="309">
                  <c:v>0.6151388888888889</c:v>
                </c:pt>
                <c:pt idx="310">
                  <c:v>0.61517361111111113</c:v>
                </c:pt>
                <c:pt idx="311">
                  <c:v>0.61548611111111107</c:v>
                </c:pt>
                <c:pt idx="312">
                  <c:v>0.61548611111111107</c:v>
                </c:pt>
                <c:pt idx="313">
                  <c:v>0.61548611111111107</c:v>
                </c:pt>
                <c:pt idx="314">
                  <c:v>0.61557870370370371</c:v>
                </c:pt>
                <c:pt idx="315">
                  <c:v>0.61561342592592594</c:v>
                </c:pt>
                <c:pt idx="316">
                  <c:v>0.61600694444444437</c:v>
                </c:pt>
                <c:pt idx="317">
                  <c:v>0.61615740740740743</c:v>
                </c:pt>
                <c:pt idx="318">
                  <c:v>0.61627314814814815</c:v>
                </c:pt>
                <c:pt idx="319">
                  <c:v>0.61629629629629623</c:v>
                </c:pt>
                <c:pt idx="320">
                  <c:v>0.61670138888888892</c:v>
                </c:pt>
                <c:pt idx="321">
                  <c:v>0.61670138888888892</c:v>
                </c:pt>
                <c:pt idx="322">
                  <c:v>0.61671296296296296</c:v>
                </c:pt>
                <c:pt idx="323">
                  <c:v>0.6168865740740741</c:v>
                </c:pt>
                <c:pt idx="324">
                  <c:v>0.61759259259259258</c:v>
                </c:pt>
                <c:pt idx="325">
                  <c:v>0.6177083333333333</c:v>
                </c:pt>
                <c:pt idx="326">
                  <c:v>0.61798611111111112</c:v>
                </c:pt>
                <c:pt idx="327">
                  <c:v>0.61819444444444438</c:v>
                </c:pt>
                <c:pt idx="328">
                  <c:v>0.61819444444444438</c:v>
                </c:pt>
                <c:pt idx="329">
                  <c:v>0.61872685185185183</c:v>
                </c:pt>
                <c:pt idx="330">
                  <c:v>0.61881944444444448</c:v>
                </c:pt>
                <c:pt idx="331">
                  <c:v>0.61908564814814815</c:v>
                </c:pt>
                <c:pt idx="332">
                  <c:v>0.61917824074074079</c:v>
                </c:pt>
                <c:pt idx="333">
                  <c:v>0.61917824074074079</c:v>
                </c:pt>
                <c:pt idx="334">
                  <c:v>0.61938657407407405</c:v>
                </c:pt>
                <c:pt idx="335">
                  <c:v>0.61971064814814814</c:v>
                </c:pt>
                <c:pt idx="336">
                  <c:v>0.61979166666666663</c:v>
                </c:pt>
                <c:pt idx="337">
                  <c:v>0.61979166666666663</c:v>
                </c:pt>
                <c:pt idx="338">
                  <c:v>0.61979166666666663</c:v>
                </c:pt>
                <c:pt idx="339">
                  <c:v>0.61986111111111108</c:v>
                </c:pt>
                <c:pt idx="340">
                  <c:v>0.61997685185185192</c:v>
                </c:pt>
                <c:pt idx="341">
                  <c:v>0.61997685185185192</c:v>
                </c:pt>
                <c:pt idx="342">
                  <c:v>0.61998842592592596</c:v>
                </c:pt>
                <c:pt idx="343">
                  <c:v>0.62004629629629626</c:v>
                </c:pt>
                <c:pt idx="344">
                  <c:v>0.62004629629629626</c:v>
                </c:pt>
                <c:pt idx="345">
                  <c:v>0.62011574074074072</c:v>
                </c:pt>
                <c:pt idx="346">
                  <c:v>0.62032407407407408</c:v>
                </c:pt>
                <c:pt idx="347">
                  <c:v>0.62042824074074077</c:v>
                </c:pt>
                <c:pt idx="348">
                  <c:v>0.62042824074074077</c:v>
                </c:pt>
                <c:pt idx="349">
                  <c:v>0.62055555555555553</c:v>
                </c:pt>
                <c:pt idx="350">
                  <c:v>0.62056712962962968</c:v>
                </c:pt>
                <c:pt idx="351">
                  <c:v>0.62056712962962968</c:v>
                </c:pt>
                <c:pt idx="352">
                  <c:v>0.62062499999999998</c:v>
                </c:pt>
                <c:pt idx="353">
                  <c:v>0.62085648148148154</c:v>
                </c:pt>
                <c:pt idx="354">
                  <c:v>0.62085648148148154</c:v>
                </c:pt>
                <c:pt idx="355">
                  <c:v>0.62087962962962961</c:v>
                </c:pt>
                <c:pt idx="356">
                  <c:v>0.62093750000000003</c:v>
                </c:pt>
                <c:pt idx="357">
                  <c:v>0.62113425925925925</c:v>
                </c:pt>
                <c:pt idx="358">
                  <c:v>0.62126157407407401</c:v>
                </c:pt>
                <c:pt idx="359">
                  <c:v>0.62143518518518526</c:v>
                </c:pt>
                <c:pt idx="360">
                  <c:v>0.62143518518518526</c:v>
                </c:pt>
                <c:pt idx="361">
                  <c:v>0.62149305555555556</c:v>
                </c:pt>
                <c:pt idx="362">
                  <c:v>0.62156250000000002</c:v>
                </c:pt>
                <c:pt idx="363">
                  <c:v>0.62156250000000002</c:v>
                </c:pt>
                <c:pt idx="364">
                  <c:v>0.62172453703703701</c:v>
                </c:pt>
                <c:pt idx="365">
                  <c:v>0.62219907407407404</c:v>
                </c:pt>
                <c:pt idx="366">
                  <c:v>0.62249999999999994</c:v>
                </c:pt>
                <c:pt idx="367">
                  <c:v>0.62268518518518523</c:v>
                </c:pt>
                <c:pt idx="368">
                  <c:v>0.6227314814814815</c:v>
                </c:pt>
                <c:pt idx="369">
                  <c:v>0.62285879629629626</c:v>
                </c:pt>
                <c:pt idx="370">
                  <c:v>0.62310185185185185</c:v>
                </c:pt>
                <c:pt idx="371">
                  <c:v>0.62310185185185185</c:v>
                </c:pt>
                <c:pt idx="372">
                  <c:v>0.62333333333333341</c:v>
                </c:pt>
                <c:pt idx="373">
                  <c:v>0.62366898148148142</c:v>
                </c:pt>
                <c:pt idx="374">
                  <c:v>0.62395833333333328</c:v>
                </c:pt>
                <c:pt idx="375">
                  <c:v>0.62430555555555556</c:v>
                </c:pt>
                <c:pt idx="376">
                  <c:v>0.62430555555555556</c:v>
                </c:pt>
                <c:pt idx="377">
                  <c:v>0.62430555555555556</c:v>
                </c:pt>
                <c:pt idx="378">
                  <c:v>0.62440972222222224</c:v>
                </c:pt>
                <c:pt idx="379">
                  <c:v>0.62445601851851851</c:v>
                </c:pt>
                <c:pt idx="380">
                  <c:v>0.62465277777777783</c:v>
                </c:pt>
                <c:pt idx="381">
                  <c:v>0.62465277777777783</c:v>
                </c:pt>
                <c:pt idx="382">
                  <c:v>0.6248379629629629</c:v>
                </c:pt>
                <c:pt idx="383">
                  <c:v>0.6248379629629629</c:v>
                </c:pt>
                <c:pt idx="384">
                  <c:v>0.62484953703703705</c:v>
                </c:pt>
                <c:pt idx="385">
                  <c:v>0.62497685185185181</c:v>
                </c:pt>
                <c:pt idx="386">
                  <c:v>0.625</c:v>
                </c:pt>
              </c:numCache>
            </c:numRef>
          </c:xVal>
          <c:yVal>
            <c:numRef>
              <c:f>'Sheet4 (3)'!$AN$2:$AN$879</c:f>
              <c:numCache>
                <c:formatCode>General</c:formatCode>
                <c:ptCount val="387"/>
                <c:pt idx="0">
                  <c:v>47005</c:v>
                </c:pt>
                <c:pt idx="1">
                  <c:v>46950</c:v>
                </c:pt>
                <c:pt idx="2">
                  <c:v>46915</c:v>
                </c:pt>
                <c:pt idx="3">
                  <c:v>46905</c:v>
                </c:pt>
                <c:pt idx="4">
                  <c:v>46915</c:v>
                </c:pt>
                <c:pt idx="5">
                  <c:v>46870</c:v>
                </c:pt>
                <c:pt idx="6">
                  <c:v>46885</c:v>
                </c:pt>
                <c:pt idx="7">
                  <c:v>46895</c:v>
                </c:pt>
                <c:pt idx="8">
                  <c:v>46890</c:v>
                </c:pt>
                <c:pt idx="9">
                  <c:v>46900</c:v>
                </c:pt>
                <c:pt idx="10">
                  <c:v>46905</c:v>
                </c:pt>
                <c:pt idx="11">
                  <c:v>46955</c:v>
                </c:pt>
                <c:pt idx="12">
                  <c:v>46945</c:v>
                </c:pt>
                <c:pt idx="13">
                  <c:v>46955</c:v>
                </c:pt>
                <c:pt idx="14">
                  <c:v>46940</c:v>
                </c:pt>
                <c:pt idx="15">
                  <c:v>46920</c:v>
                </c:pt>
                <c:pt idx="16">
                  <c:v>46915</c:v>
                </c:pt>
                <c:pt idx="17">
                  <c:v>46910</c:v>
                </c:pt>
                <c:pt idx="18">
                  <c:v>46905</c:v>
                </c:pt>
                <c:pt idx="19">
                  <c:v>46900</c:v>
                </c:pt>
                <c:pt idx="20">
                  <c:v>46905</c:v>
                </c:pt>
                <c:pt idx="21">
                  <c:v>46910</c:v>
                </c:pt>
                <c:pt idx="22">
                  <c:v>46915</c:v>
                </c:pt>
                <c:pt idx="23">
                  <c:v>46910</c:v>
                </c:pt>
                <c:pt idx="24">
                  <c:v>46930</c:v>
                </c:pt>
                <c:pt idx="25">
                  <c:v>46935</c:v>
                </c:pt>
                <c:pt idx="26">
                  <c:v>46940</c:v>
                </c:pt>
                <c:pt idx="27">
                  <c:v>46950</c:v>
                </c:pt>
                <c:pt idx="28">
                  <c:v>46940</c:v>
                </c:pt>
                <c:pt idx="29">
                  <c:v>46935</c:v>
                </c:pt>
                <c:pt idx="30">
                  <c:v>46930</c:v>
                </c:pt>
                <c:pt idx="31">
                  <c:v>46925</c:v>
                </c:pt>
                <c:pt idx="32">
                  <c:v>46930</c:v>
                </c:pt>
                <c:pt idx="33">
                  <c:v>46925</c:v>
                </c:pt>
                <c:pt idx="34">
                  <c:v>46920</c:v>
                </c:pt>
                <c:pt idx="35">
                  <c:v>46925</c:v>
                </c:pt>
                <c:pt idx="36">
                  <c:v>46940</c:v>
                </c:pt>
                <c:pt idx="37">
                  <c:v>46945</c:v>
                </c:pt>
                <c:pt idx="38">
                  <c:v>46940</c:v>
                </c:pt>
                <c:pt idx="39">
                  <c:v>46980</c:v>
                </c:pt>
                <c:pt idx="40">
                  <c:v>46975</c:v>
                </c:pt>
                <c:pt idx="41">
                  <c:v>47000</c:v>
                </c:pt>
                <c:pt idx="42">
                  <c:v>47030</c:v>
                </c:pt>
                <c:pt idx="43">
                  <c:v>47025</c:v>
                </c:pt>
                <c:pt idx="44">
                  <c:v>47035</c:v>
                </c:pt>
                <c:pt idx="45">
                  <c:v>47020</c:v>
                </c:pt>
                <c:pt idx="46">
                  <c:v>47015</c:v>
                </c:pt>
                <c:pt idx="47">
                  <c:v>47030</c:v>
                </c:pt>
                <c:pt idx="48">
                  <c:v>47025</c:v>
                </c:pt>
                <c:pt idx="49">
                  <c:v>47030</c:v>
                </c:pt>
                <c:pt idx="50">
                  <c:v>47015</c:v>
                </c:pt>
                <c:pt idx="51">
                  <c:v>47000</c:v>
                </c:pt>
                <c:pt idx="52">
                  <c:v>46995</c:v>
                </c:pt>
                <c:pt idx="53">
                  <c:v>46990</c:v>
                </c:pt>
                <c:pt idx="54">
                  <c:v>46985</c:v>
                </c:pt>
                <c:pt idx="55">
                  <c:v>46970</c:v>
                </c:pt>
                <c:pt idx="56">
                  <c:v>46950</c:v>
                </c:pt>
                <c:pt idx="57">
                  <c:v>46965</c:v>
                </c:pt>
                <c:pt idx="58">
                  <c:v>46940</c:v>
                </c:pt>
                <c:pt idx="59">
                  <c:v>46945</c:v>
                </c:pt>
                <c:pt idx="60">
                  <c:v>46965</c:v>
                </c:pt>
                <c:pt idx="61">
                  <c:v>46945</c:v>
                </c:pt>
                <c:pt idx="62">
                  <c:v>46940</c:v>
                </c:pt>
                <c:pt idx="63">
                  <c:v>46935</c:v>
                </c:pt>
                <c:pt idx="64">
                  <c:v>46930</c:v>
                </c:pt>
                <c:pt idx="65">
                  <c:v>46910</c:v>
                </c:pt>
                <c:pt idx="66">
                  <c:v>46905</c:v>
                </c:pt>
                <c:pt idx="67">
                  <c:v>46900</c:v>
                </c:pt>
                <c:pt idx="68">
                  <c:v>46910</c:v>
                </c:pt>
                <c:pt idx="69">
                  <c:v>46915</c:v>
                </c:pt>
                <c:pt idx="70">
                  <c:v>46965</c:v>
                </c:pt>
                <c:pt idx="71">
                  <c:v>46990</c:v>
                </c:pt>
                <c:pt idx="72">
                  <c:v>47000</c:v>
                </c:pt>
                <c:pt idx="73">
                  <c:v>46995</c:v>
                </c:pt>
                <c:pt idx="74">
                  <c:v>47010</c:v>
                </c:pt>
                <c:pt idx="75">
                  <c:v>47025</c:v>
                </c:pt>
                <c:pt idx="76">
                  <c:v>47050</c:v>
                </c:pt>
                <c:pt idx="77">
                  <c:v>47035</c:v>
                </c:pt>
                <c:pt idx="78">
                  <c:v>47030</c:v>
                </c:pt>
                <c:pt idx="79">
                  <c:v>47005</c:v>
                </c:pt>
                <c:pt idx="80">
                  <c:v>47000</c:v>
                </c:pt>
                <c:pt idx="81">
                  <c:v>47030</c:v>
                </c:pt>
                <c:pt idx="82">
                  <c:v>47015</c:v>
                </c:pt>
                <c:pt idx="83">
                  <c:v>47020</c:v>
                </c:pt>
                <c:pt idx="84">
                  <c:v>47015</c:v>
                </c:pt>
                <c:pt idx="85">
                  <c:v>47010</c:v>
                </c:pt>
                <c:pt idx="86">
                  <c:v>47005</c:v>
                </c:pt>
                <c:pt idx="87">
                  <c:v>46970</c:v>
                </c:pt>
                <c:pt idx="88">
                  <c:v>46965</c:v>
                </c:pt>
                <c:pt idx="89">
                  <c:v>46950</c:v>
                </c:pt>
                <c:pt idx="90">
                  <c:v>46930</c:v>
                </c:pt>
                <c:pt idx="91">
                  <c:v>46935</c:v>
                </c:pt>
                <c:pt idx="92">
                  <c:v>46940</c:v>
                </c:pt>
                <c:pt idx="93">
                  <c:v>46945</c:v>
                </c:pt>
                <c:pt idx="94">
                  <c:v>46940</c:v>
                </c:pt>
                <c:pt idx="95">
                  <c:v>46930</c:v>
                </c:pt>
                <c:pt idx="96">
                  <c:v>46945</c:v>
                </c:pt>
                <c:pt idx="97">
                  <c:v>46950</c:v>
                </c:pt>
                <c:pt idx="98">
                  <c:v>46955</c:v>
                </c:pt>
                <c:pt idx="99">
                  <c:v>46960</c:v>
                </c:pt>
                <c:pt idx="100">
                  <c:v>46975</c:v>
                </c:pt>
                <c:pt idx="101">
                  <c:v>46990</c:v>
                </c:pt>
                <c:pt idx="102">
                  <c:v>46985</c:v>
                </c:pt>
                <c:pt idx="103">
                  <c:v>46980</c:v>
                </c:pt>
                <c:pt idx="104">
                  <c:v>46975</c:v>
                </c:pt>
                <c:pt idx="105">
                  <c:v>46970</c:v>
                </c:pt>
                <c:pt idx="106">
                  <c:v>46955</c:v>
                </c:pt>
                <c:pt idx="107">
                  <c:v>46935</c:v>
                </c:pt>
                <c:pt idx="108">
                  <c:v>46945</c:v>
                </c:pt>
                <c:pt idx="109">
                  <c:v>46930</c:v>
                </c:pt>
                <c:pt idx="110">
                  <c:v>46925</c:v>
                </c:pt>
                <c:pt idx="111">
                  <c:v>46905</c:v>
                </c:pt>
                <c:pt idx="112">
                  <c:v>46910</c:v>
                </c:pt>
                <c:pt idx="113">
                  <c:v>46930</c:v>
                </c:pt>
                <c:pt idx="114">
                  <c:v>46915</c:v>
                </c:pt>
                <c:pt idx="115">
                  <c:v>46910</c:v>
                </c:pt>
                <c:pt idx="116">
                  <c:v>46905</c:v>
                </c:pt>
                <c:pt idx="117">
                  <c:v>46910</c:v>
                </c:pt>
                <c:pt idx="118">
                  <c:v>46930</c:v>
                </c:pt>
                <c:pt idx="119">
                  <c:v>46925</c:v>
                </c:pt>
                <c:pt idx="120">
                  <c:v>46930</c:v>
                </c:pt>
                <c:pt idx="121">
                  <c:v>46935</c:v>
                </c:pt>
                <c:pt idx="122">
                  <c:v>46940</c:v>
                </c:pt>
                <c:pt idx="123">
                  <c:v>46935</c:v>
                </c:pt>
                <c:pt idx="124">
                  <c:v>46925</c:v>
                </c:pt>
                <c:pt idx="125">
                  <c:v>46915</c:v>
                </c:pt>
                <c:pt idx="126">
                  <c:v>46900</c:v>
                </c:pt>
                <c:pt idx="127">
                  <c:v>46905</c:v>
                </c:pt>
                <c:pt idx="128">
                  <c:v>46890</c:v>
                </c:pt>
                <c:pt idx="129">
                  <c:v>46880</c:v>
                </c:pt>
                <c:pt idx="130">
                  <c:v>46885</c:v>
                </c:pt>
                <c:pt idx="131">
                  <c:v>46890</c:v>
                </c:pt>
                <c:pt idx="132">
                  <c:v>46870</c:v>
                </c:pt>
                <c:pt idx="133">
                  <c:v>46890</c:v>
                </c:pt>
                <c:pt idx="134">
                  <c:v>46905</c:v>
                </c:pt>
                <c:pt idx="135">
                  <c:v>46900</c:v>
                </c:pt>
                <c:pt idx="136">
                  <c:v>46895</c:v>
                </c:pt>
                <c:pt idx="137">
                  <c:v>46910</c:v>
                </c:pt>
                <c:pt idx="138">
                  <c:v>46925</c:v>
                </c:pt>
                <c:pt idx="139">
                  <c:v>46920</c:v>
                </c:pt>
                <c:pt idx="140">
                  <c:v>46930</c:v>
                </c:pt>
                <c:pt idx="141">
                  <c:v>46950</c:v>
                </c:pt>
                <c:pt idx="142">
                  <c:v>46965</c:v>
                </c:pt>
                <c:pt idx="143">
                  <c:v>46960</c:v>
                </c:pt>
                <c:pt idx="144">
                  <c:v>46945</c:v>
                </c:pt>
                <c:pt idx="145">
                  <c:v>46955</c:v>
                </c:pt>
                <c:pt idx="146">
                  <c:v>46950</c:v>
                </c:pt>
                <c:pt idx="147">
                  <c:v>46960</c:v>
                </c:pt>
                <c:pt idx="148">
                  <c:v>46965</c:v>
                </c:pt>
                <c:pt idx="149">
                  <c:v>46995</c:v>
                </c:pt>
                <c:pt idx="150">
                  <c:v>47000</c:v>
                </c:pt>
                <c:pt idx="151">
                  <c:v>46990</c:v>
                </c:pt>
                <c:pt idx="152">
                  <c:v>46985</c:v>
                </c:pt>
                <c:pt idx="153">
                  <c:v>46990</c:v>
                </c:pt>
                <c:pt idx="154">
                  <c:v>46980</c:v>
                </c:pt>
                <c:pt idx="155">
                  <c:v>47005</c:v>
                </c:pt>
                <c:pt idx="156">
                  <c:v>47000</c:v>
                </c:pt>
                <c:pt idx="157">
                  <c:v>46990</c:v>
                </c:pt>
                <c:pt idx="158">
                  <c:v>47005</c:v>
                </c:pt>
                <c:pt idx="159">
                  <c:v>47010</c:v>
                </c:pt>
                <c:pt idx="160">
                  <c:v>47005</c:v>
                </c:pt>
                <c:pt idx="161">
                  <c:v>47000</c:v>
                </c:pt>
                <c:pt idx="162">
                  <c:v>46995</c:v>
                </c:pt>
                <c:pt idx="163">
                  <c:v>46990</c:v>
                </c:pt>
                <c:pt idx="164">
                  <c:v>46985</c:v>
                </c:pt>
                <c:pt idx="165">
                  <c:v>46995</c:v>
                </c:pt>
                <c:pt idx="166">
                  <c:v>47000</c:v>
                </c:pt>
                <c:pt idx="167">
                  <c:v>47005</c:v>
                </c:pt>
                <c:pt idx="168">
                  <c:v>47010</c:v>
                </c:pt>
                <c:pt idx="169">
                  <c:v>47015</c:v>
                </c:pt>
                <c:pt idx="170">
                  <c:v>47020</c:v>
                </c:pt>
                <c:pt idx="171">
                  <c:v>47015</c:v>
                </c:pt>
                <c:pt idx="172">
                  <c:v>47010</c:v>
                </c:pt>
                <c:pt idx="173">
                  <c:v>47005</c:v>
                </c:pt>
                <c:pt idx="174">
                  <c:v>47000</c:v>
                </c:pt>
                <c:pt idx="175">
                  <c:v>47005</c:v>
                </c:pt>
                <c:pt idx="176">
                  <c:v>47000</c:v>
                </c:pt>
                <c:pt idx="177">
                  <c:v>47005</c:v>
                </c:pt>
                <c:pt idx="178">
                  <c:v>47025</c:v>
                </c:pt>
                <c:pt idx="179">
                  <c:v>47040</c:v>
                </c:pt>
                <c:pt idx="180">
                  <c:v>47010</c:v>
                </c:pt>
                <c:pt idx="181">
                  <c:v>47020</c:v>
                </c:pt>
                <c:pt idx="182">
                  <c:v>47010</c:v>
                </c:pt>
                <c:pt idx="183">
                  <c:v>47015</c:v>
                </c:pt>
                <c:pt idx="184">
                  <c:v>47020</c:v>
                </c:pt>
                <c:pt idx="185">
                  <c:v>47025</c:v>
                </c:pt>
                <c:pt idx="186">
                  <c:v>47050</c:v>
                </c:pt>
                <c:pt idx="187">
                  <c:v>47060</c:v>
                </c:pt>
                <c:pt idx="188">
                  <c:v>47065</c:v>
                </c:pt>
                <c:pt idx="189">
                  <c:v>47070</c:v>
                </c:pt>
                <c:pt idx="190">
                  <c:v>47065</c:v>
                </c:pt>
                <c:pt idx="191">
                  <c:v>47070</c:v>
                </c:pt>
                <c:pt idx="192">
                  <c:v>47050</c:v>
                </c:pt>
                <c:pt idx="193">
                  <c:v>47055</c:v>
                </c:pt>
                <c:pt idx="194">
                  <c:v>47045</c:v>
                </c:pt>
                <c:pt idx="195">
                  <c:v>47050</c:v>
                </c:pt>
                <c:pt idx="196">
                  <c:v>47045</c:v>
                </c:pt>
                <c:pt idx="197">
                  <c:v>47035</c:v>
                </c:pt>
                <c:pt idx="198">
                  <c:v>47030</c:v>
                </c:pt>
                <c:pt idx="199">
                  <c:v>47025</c:v>
                </c:pt>
                <c:pt idx="200">
                  <c:v>47020</c:v>
                </c:pt>
                <c:pt idx="201">
                  <c:v>47010</c:v>
                </c:pt>
                <c:pt idx="202">
                  <c:v>47000</c:v>
                </c:pt>
                <c:pt idx="203">
                  <c:v>46975</c:v>
                </c:pt>
                <c:pt idx="204">
                  <c:v>46960</c:v>
                </c:pt>
                <c:pt idx="205">
                  <c:v>46990</c:v>
                </c:pt>
                <c:pt idx="206">
                  <c:v>46985</c:v>
                </c:pt>
                <c:pt idx="207">
                  <c:v>46990</c:v>
                </c:pt>
                <c:pt idx="208">
                  <c:v>46995</c:v>
                </c:pt>
                <c:pt idx="209">
                  <c:v>47000</c:v>
                </c:pt>
                <c:pt idx="210">
                  <c:v>46985</c:v>
                </c:pt>
                <c:pt idx="211">
                  <c:v>46990</c:v>
                </c:pt>
                <c:pt idx="212">
                  <c:v>46985</c:v>
                </c:pt>
                <c:pt idx="213">
                  <c:v>47005</c:v>
                </c:pt>
                <c:pt idx="214">
                  <c:v>47010</c:v>
                </c:pt>
                <c:pt idx="215">
                  <c:v>47005</c:v>
                </c:pt>
                <c:pt idx="216">
                  <c:v>47020</c:v>
                </c:pt>
                <c:pt idx="217">
                  <c:v>47005</c:v>
                </c:pt>
                <c:pt idx="218">
                  <c:v>47000</c:v>
                </c:pt>
                <c:pt idx="219">
                  <c:v>47005</c:v>
                </c:pt>
                <c:pt idx="220">
                  <c:v>47010</c:v>
                </c:pt>
                <c:pt idx="221">
                  <c:v>47015</c:v>
                </c:pt>
                <c:pt idx="222">
                  <c:v>47040</c:v>
                </c:pt>
                <c:pt idx="223">
                  <c:v>47020</c:v>
                </c:pt>
                <c:pt idx="224">
                  <c:v>47000</c:v>
                </c:pt>
                <c:pt idx="225">
                  <c:v>46990</c:v>
                </c:pt>
                <c:pt idx="226">
                  <c:v>46995</c:v>
                </c:pt>
                <c:pt idx="227">
                  <c:v>47000</c:v>
                </c:pt>
                <c:pt idx="228">
                  <c:v>47010</c:v>
                </c:pt>
                <c:pt idx="229">
                  <c:v>47045</c:v>
                </c:pt>
                <c:pt idx="230">
                  <c:v>47050</c:v>
                </c:pt>
                <c:pt idx="231">
                  <c:v>47075</c:v>
                </c:pt>
                <c:pt idx="232">
                  <c:v>47080</c:v>
                </c:pt>
                <c:pt idx="233">
                  <c:v>47075</c:v>
                </c:pt>
                <c:pt idx="234">
                  <c:v>47070</c:v>
                </c:pt>
                <c:pt idx="235">
                  <c:v>47085</c:v>
                </c:pt>
                <c:pt idx="236">
                  <c:v>47090</c:v>
                </c:pt>
                <c:pt idx="237">
                  <c:v>47080</c:v>
                </c:pt>
                <c:pt idx="238">
                  <c:v>47090</c:v>
                </c:pt>
                <c:pt idx="239">
                  <c:v>47100</c:v>
                </c:pt>
                <c:pt idx="240">
                  <c:v>47105</c:v>
                </c:pt>
                <c:pt idx="241">
                  <c:v>47095</c:v>
                </c:pt>
                <c:pt idx="242">
                  <c:v>47110</c:v>
                </c:pt>
                <c:pt idx="243">
                  <c:v>47120</c:v>
                </c:pt>
                <c:pt idx="244">
                  <c:v>47105</c:v>
                </c:pt>
                <c:pt idx="245">
                  <c:v>47100</c:v>
                </c:pt>
                <c:pt idx="246">
                  <c:v>47120</c:v>
                </c:pt>
                <c:pt idx="247">
                  <c:v>47100</c:v>
                </c:pt>
                <c:pt idx="248">
                  <c:v>47095</c:v>
                </c:pt>
                <c:pt idx="249">
                  <c:v>47090</c:v>
                </c:pt>
                <c:pt idx="250">
                  <c:v>47095</c:v>
                </c:pt>
                <c:pt idx="251">
                  <c:v>47075</c:v>
                </c:pt>
                <c:pt idx="252">
                  <c:v>47070</c:v>
                </c:pt>
                <c:pt idx="253">
                  <c:v>47065</c:v>
                </c:pt>
                <c:pt idx="254">
                  <c:v>47080</c:v>
                </c:pt>
                <c:pt idx="255">
                  <c:v>47075</c:v>
                </c:pt>
                <c:pt idx="256">
                  <c:v>47090</c:v>
                </c:pt>
                <c:pt idx="257">
                  <c:v>47075</c:v>
                </c:pt>
                <c:pt idx="258">
                  <c:v>47110</c:v>
                </c:pt>
                <c:pt idx="259">
                  <c:v>47115</c:v>
                </c:pt>
                <c:pt idx="260">
                  <c:v>47120</c:v>
                </c:pt>
                <c:pt idx="261">
                  <c:v>47140</c:v>
                </c:pt>
                <c:pt idx="262">
                  <c:v>47145</c:v>
                </c:pt>
                <c:pt idx="263">
                  <c:v>47150</c:v>
                </c:pt>
                <c:pt idx="264">
                  <c:v>47145</c:v>
                </c:pt>
                <c:pt idx="265">
                  <c:v>47165</c:v>
                </c:pt>
                <c:pt idx="266">
                  <c:v>47160</c:v>
                </c:pt>
                <c:pt idx="267">
                  <c:v>47145</c:v>
                </c:pt>
                <c:pt idx="268">
                  <c:v>47150</c:v>
                </c:pt>
                <c:pt idx="269">
                  <c:v>47145</c:v>
                </c:pt>
                <c:pt idx="270">
                  <c:v>47140</c:v>
                </c:pt>
                <c:pt idx="271">
                  <c:v>47145</c:v>
                </c:pt>
                <c:pt idx="272">
                  <c:v>47135</c:v>
                </c:pt>
                <c:pt idx="273">
                  <c:v>47110</c:v>
                </c:pt>
                <c:pt idx="274">
                  <c:v>47115</c:v>
                </c:pt>
                <c:pt idx="275">
                  <c:v>47120</c:v>
                </c:pt>
                <c:pt idx="276">
                  <c:v>47125</c:v>
                </c:pt>
                <c:pt idx="277">
                  <c:v>47145</c:v>
                </c:pt>
                <c:pt idx="278">
                  <c:v>47150</c:v>
                </c:pt>
                <c:pt idx="279">
                  <c:v>47165</c:v>
                </c:pt>
                <c:pt idx="280">
                  <c:v>47170</c:v>
                </c:pt>
                <c:pt idx="281">
                  <c:v>47175</c:v>
                </c:pt>
                <c:pt idx="282">
                  <c:v>47180</c:v>
                </c:pt>
                <c:pt idx="283">
                  <c:v>47185</c:v>
                </c:pt>
                <c:pt idx="284">
                  <c:v>47175</c:v>
                </c:pt>
                <c:pt idx="285">
                  <c:v>47190</c:v>
                </c:pt>
                <c:pt idx="286">
                  <c:v>47170</c:v>
                </c:pt>
                <c:pt idx="287">
                  <c:v>47190</c:v>
                </c:pt>
                <c:pt idx="288">
                  <c:v>47185</c:v>
                </c:pt>
                <c:pt idx="289">
                  <c:v>47195</c:v>
                </c:pt>
                <c:pt idx="290">
                  <c:v>47200</c:v>
                </c:pt>
                <c:pt idx="291">
                  <c:v>47205</c:v>
                </c:pt>
                <c:pt idx="292">
                  <c:v>47220</c:v>
                </c:pt>
                <c:pt idx="293">
                  <c:v>47215</c:v>
                </c:pt>
                <c:pt idx="294">
                  <c:v>47210</c:v>
                </c:pt>
                <c:pt idx="295">
                  <c:v>47205</c:v>
                </c:pt>
                <c:pt idx="296">
                  <c:v>47200</c:v>
                </c:pt>
                <c:pt idx="297">
                  <c:v>47190</c:v>
                </c:pt>
                <c:pt idx="298">
                  <c:v>47175</c:v>
                </c:pt>
                <c:pt idx="299">
                  <c:v>47170</c:v>
                </c:pt>
                <c:pt idx="300">
                  <c:v>47160</c:v>
                </c:pt>
                <c:pt idx="301">
                  <c:v>47155</c:v>
                </c:pt>
                <c:pt idx="302">
                  <c:v>47170</c:v>
                </c:pt>
                <c:pt idx="303">
                  <c:v>47175</c:v>
                </c:pt>
                <c:pt idx="304">
                  <c:v>47165</c:v>
                </c:pt>
                <c:pt idx="305">
                  <c:v>47170</c:v>
                </c:pt>
                <c:pt idx="306">
                  <c:v>47175</c:v>
                </c:pt>
                <c:pt idx="307">
                  <c:v>47180</c:v>
                </c:pt>
                <c:pt idx="308">
                  <c:v>47170</c:v>
                </c:pt>
                <c:pt idx="309">
                  <c:v>47165</c:v>
                </c:pt>
                <c:pt idx="310">
                  <c:v>47155</c:v>
                </c:pt>
                <c:pt idx="311">
                  <c:v>47160</c:v>
                </c:pt>
                <c:pt idx="312">
                  <c:v>47165</c:v>
                </c:pt>
                <c:pt idx="313">
                  <c:v>47170</c:v>
                </c:pt>
                <c:pt idx="314">
                  <c:v>47180</c:v>
                </c:pt>
                <c:pt idx="315">
                  <c:v>47160</c:v>
                </c:pt>
                <c:pt idx="316">
                  <c:v>47185</c:v>
                </c:pt>
                <c:pt idx="317">
                  <c:v>47190</c:v>
                </c:pt>
                <c:pt idx="318">
                  <c:v>47180</c:v>
                </c:pt>
                <c:pt idx="319">
                  <c:v>47175</c:v>
                </c:pt>
                <c:pt idx="320">
                  <c:v>47170</c:v>
                </c:pt>
                <c:pt idx="321">
                  <c:v>47165</c:v>
                </c:pt>
                <c:pt idx="322">
                  <c:v>47160</c:v>
                </c:pt>
                <c:pt idx="323">
                  <c:v>47165</c:v>
                </c:pt>
                <c:pt idx="324">
                  <c:v>47150</c:v>
                </c:pt>
                <c:pt idx="325">
                  <c:v>47170</c:v>
                </c:pt>
                <c:pt idx="326">
                  <c:v>47165</c:v>
                </c:pt>
                <c:pt idx="327">
                  <c:v>47160</c:v>
                </c:pt>
                <c:pt idx="328">
                  <c:v>47155</c:v>
                </c:pt>
                <c:pt idx="329">
                  <c:v>47165</c:v>
                </c:pt>
                <c:pt idx="330">
                  <c:v>47170</c:v>
                </c:pt>
                <c:pt idx="331">
                  <c:v>47165</c:v>
                </c:pt>
                <c:pt idx="332">
                  <c:v>47170</c:v>
                </c:pt>
                <c:pt idx="333">
                  <c:v>47175</c:v>
                </c:pt>
                <c:pt idx="334">
                  <c:v>47185</c:v>
                </c:pt>
                <c:pt idx="335">
                  <c:v>47170</c:v>
                </c:pt>
                <c:pt idx="336">
                  <c:v>47185</c:v>
                </c:pt>
                <c:pt idx="337">
                  <c:v>47190</c:v>
                </c:pt>
                <c:pt idx="338">
                  <c:v>47195</c:v>
                </c:pt>
                <c:pt idx="339">
                  <c:v>47190</c:v>
                </c:pt>
                <c:pt idx="340">
                  <c:v>47200</c:v>
                </c:pt>
                <c:pt idx="341">
                  <c:v>47205</c:v>
                </c:pt>
                <c:pt idx="342">
                  <c:v>47200</c:v>
                </c:pt>
                <c:pt idx="343">
                  <c:v>47225</c:v>
                </c:pt>
                <c:pt idx="344">
                  <c:v>47230</c:v>
                </c:pt>
                <c:pt idx="345">
                  <c:v>47215</c:v>
                </c:pt>
                <c:pt idx="346">
                  <c:v>47225</c:v>
                </c:pt>
                <c:pt idx="347">
                  <c:v>47235</c:v>
                </c:pt>
                <c:pt idx="348">
                  <c:v>47240</c:v>
                </c:pt>
                <c:pt idx="349">
                  <c:v>47210</c:v>
                </c:pt>
                <c:pt idx="350">
                  <c:v>47235</c:v>
                </c:pt>
                <c:pt idx="351">
                  <c:v>47240</c:v>
                </c:pt>
                <c:pt idx="352">
                  <c:v>47245</c:v>
                </c:pt>
                <c:pt idx="353">
                  <c:v>47225</c:v>
                </c:pt>
                <c:pt idx="354">
                  <c:v>47220</c:v>
                </c:pt>
                <c:pt idx="355">
                  <c:v>47230</c:v>
                </c:pt>
                <c:pt idx="356">
                  <c:v>47215</c:v>
                </c:pt>
                <c:pt idx="357">
                  <c:v>47225</c:v>
                </c:pt>
                <c:pt idx="358">
                  <c:v>47230</c:v>
                </c:pt>
                <c:pt idx="359">
                  <c:v>47225</c:v>
                </c:pt>
                <c:pt idx="360">
                  <c:v>47220</c:v>
                </c:pt>
                <c:pt idx="361">
                  <c:v>47225</c:v>
                </c:pt>
                <c:pt idx="362">
                  <c:v>47220</c:v>
                </c:pt>
                <c:pt idx="363">
                  <c:v>47215</c:v>
                </c:pt>
                <c:pt idx="364">
                  <c:v>47210</c:v>
                </c:pt>
                <c:pt idx="365">
                  <c:v>47195</c:v>
                </c:pt>
                <c:pt idx="366">
                  <c:v>47210</c:v>
                </c:pt>
                <c:pt idx="367">
                  <c:v>47225</c:v>
                </c:pt>
                <c:pt idx="368">
                  <c:v>47215</c:v>
                </c:pt>
                <c:pt idx="369">
                  <c:v>47225</c:v>
                </c:pt>
                <c:pt idx="370">
                  <c:v>47215</c:v>
                </c:pt>
                <c:pt idx="371">
                  <c:v>47210</c:v>
                </c:pt>
                <c:pt idx="372">
                  <c:v>47225</c:v>
                </c:pt>
                <c:pt idx="373">
                  <c:v>47200</c:v>
                </c:pt>
                <c:pt idx="374">
                  <c:v>47205</c:v>
                </c:pt>
                <c:pt idx="375">
                  <c:v>47210</c:v>
                </c:pt>
                <c:pt idx="376">
                  <c:v>47205</c:v>
                </c:pt>
                <c:pt idx="377">
                  <c:v>47240</c:v>
                </c:pt>
                <c:pt idx="378">
                  <c:v>47230</c:v>
                </c:pt>
                <c:pt idx="379">
                  <c:v>47215</c:v>
                </c:pt>
                <c:pt idx="380">
                  <c:v>47225</c:v>
                </c:pt>
                <c:pt idx="381">
                  <c:v>47230</c:v>
                </c:pt>
                <c:pt idx="382">
                  <c:v>47235</c:v>
                </c:pt>
                <c:pt idx="383">
                  <c:v>47245</c:v>
                </c:pt>
                <c:pt idx="384">
                  <c:v>47250</c:v>
                </c:pt>
                <c:pt idx="385">
                  <c:v>47230</c:v>
                </c:pt>
                <c:pt idx="386">
                  <c:v>47250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1980-4666-9017-7670E76FF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59814432"/>
        <c:axId val="-1959815520"/>
      </c:scatterChart>
      <c:valAx>
        <c:axId val="-1959814432"/>
        <c:scaling>
          <c:orientation val="minMax"/>
          <c:max val="0.55000000000000004"/>
          <c:min val="0.52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F400]h:mm:ss\ AM/PM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9815520"/>
        <c:crosses val="autoZero"/>
        <c:crossBetween val="midCat"/>
      </c:valAx>
      <c:valAx>
        <c:axId val="-1959815520"/>
        <c:scaling>
          <c:orientation val="minMax"/>
          <c:max val="471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9814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spc="7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'Sheet4 (4)'!$AN$1</c:f>
              <c:strCache>
                <c:ptCount val="1"/>
                <c:pt idx="0">
                  <c:v>銘柄C</c:v>
                </c:pt>
              </c:strCache>
            </c:strRef>
          </c:tx>
          <c:spPr>
            <a:ln w="28575">
              <a:solidFill>
                <a:schemeClr val="accent1">
                  <a:alpha val="20000"/>
                </a:schemeClr>
              </a:solidFill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'Sheet4 (4)'!$AM$2:$AM$759</c:f>
              <c:numCache>
                <c:formatCode>[$-F400]h:mm:ss\ AM/PM</c:formatCode>
                <c:ptCount val="260"/>
                <c:pt idx="0">
                  <c:v>0.52083333333333337</c:v>
                </c:pt>
                <c:pt idx="1">
                  <c:v>0.52083333333333337</c:v>
                </c:pt>
                <c:pt idx="2">
                  <c:v>0.52087962962962964</c:v>
                </c:pt>
                <c:pt idx="3">
                  <c:v>0.52087962962962964</c:v>
                </c:pt>
                <c:pt idx="4">
                  <c:v>0.52087962962962964</c:v>
                </c:pt>
                <c:pt idx="5">
                  <c:v>0.52090277777777783</c:v>
                </c:pt>
                <c:pt idx="6">
                  <c:v>0.52090277777777783</c:v>
                </c:pt>
                <c:pt idx="7">
                  <c:v>0.52108796296296289</c:v>
                </c:pt>
                <c:pt idx="8">
                  <c:v>0.52109953703703704</c:v>
                </c:pt>
                <c:pt idx="9">
                  <c:v>0.52112268518518523</c:v>
                </c:pt>
                <c:pt idx="10">
                  <c:v>0.52158564814814812</c:v>
                </c:pt>
                <c:pt idx="11">
                  <c:v>0.52158564814814812</c:v>
                </c:pt>
                <c:pt idx="12">
                  <c:v>0.52216435185185184</c:v>
                </c:pt>
                <c:pt idx="13">
                  <c:v>0.52311342592592591</c:v>
                </c:pt>
                <c:pt idx="14">
                  <c:v>0.52317129629629633</c:v>
                </c:pt>
                <c:pt idx="15">
                  <c:v>0.52322916666666663</c:v>
                </c:pt>
                <c:pt idx="16">
                  <c:v>0.52346064814814819</c:v>
                </c:pt>
                <c:pt idx="17">
                  <c:v>0.52369212962962963</c:v>
                </c:pt>
                <c:pt idx="18">
                  <c:v>0.52483796296296303</c:v>
                </c:pt>
                <c:pt idx="19">
                  <c:v>0.52604166666666663</c:v>
                </c:pt>
                <c:pt idx="20">
                  <c:v>0.52689814814814817</c:v>
                </c:pt>
                <c:pt idx="21">
                  <c:v>0.52711805555555558</c:v>
                </c:pt>
                <c:pt idx="22">
                  <c:v>0.52892361111111108</c:v>
                </c:pt>
                <c:pt idx="23">
                  <c:v>0.52892361111111108</c:v>
                </c:pt>
                <c:pt idx="24">
                  <c:v>0.52947916666666661</c:v>
                </c:pt>
                <c:pt idx="25">
                  <c:v>0.52965277777777775</c:v>
                </c:pt>
                <c:pt idx="26">
                  <c:v>0.52986111111111112</c:v>
                </c:pt>
                <c:pt idx="27">
                  <c:v>0.530787037037037</c:v>
                </c:pt>
                <c:pt idx="28">
                  <c:v>0.53100694444444441</c:v>
                </c:pt>
                <c:pt idx="29">
                  <c:v>0.5310300925925926</c:v>
                </c:pt>
                <c:pt idx="30">
                  <c:v>0.53148148148148155</c:v>
                </c:pt>
                <c:pt idx="31">
                  <c:v>0.53175925925925926</c:v>
                </c:pt>
                <c:pt idx="32">
                  <c:v>0.53192129629629636</c:v>
                </c:pt>
                <c:pt idx="33">
                  <c:v>0.53202546296296294</c:v>
                </c:pt>
                <c:pt idx="34">
                  <c:v>0.53208333333333335</c:v>
                </c:pt>
                <c:pt idx="35">
                  <c:v>0.53270833333333334</c:v>
                </c:pt>
                <c:pt idx="36">
                  <c:v>0.53275462962962961</c:v>
                </c:pt>
                <c:pt idx="37">
                  <c:v>0.53403935185185192</c:v>
                </c:pt>
                <c:pt idx="38">
                  <c:v>0.53502314814814811</c:v>
                </c:pt>
                <c:pt idx="39">
                  <c:v>0.53503472222222226</c:v>
                </c:pt>
                <c:pt idx="40">
                  <c:v>0.53503472222222226</c:v>
                </c:pt>
                <c:pt idx="41">
                  <c:v>0.53547453703703707</c:v>
                </c:pt>
                <c:pt idx="42">
                  <c:v>0.53553240740740737</c:v>
                </c:pt>
                <c:pt idx="43">
                  <c:v>0.53553240740740737</c:v>
                </c:pt>
                <c:pt idx="44">
                  <c:v>0.53560185185185183</c:v>
                </c:pt>
                <c:pt idx="45">
                  <c:v>0.53600694444444441</c:v>
                </c:pt>
                <c:pt idx="46">
                  <c:v>0.53621527777777778</c:v>
                </c:pt>
                <c:pt idx="47">
                  <c:v>0.53660879629629632</c:v>
                </c:pt>
                <c:pt idx="48">
                  <c:v>0.53666666666666674</c:v>
                </c:pt>
                <c:pt idx="49">
                  <c:v>0.53666666666666674</c:v>
                </c:pt>
                <c:pt idx="50">
                  <c:v>0.53670138888888885</c:v>
                </c:pt>
                <c:pt idx="51">
                  <c:v>0.53703703703703709</c:v>
                </c:pt>
                <c:pt idx="52">
                  <c:v>0.5373148148148148</c:v>
                </c:pt>
                <c:pt idx="53">
                  <c:v>0.53749999999999998</c:v>
                </c:pt>
                <c:pt idx="54">
                  <c:v>0.53751157407407402</c:v>
                </c:pt>
                <c:pt idx="55">
                  <c:v>0.53758101851851847</c:v>
                </c:pt>
                <c:pt idx="56">
                  <c:v>0.53759259259259262</c:v>
                </c:pt>
                <c:pt idx="57">
                  <c:v>0.5376967592592593</c:v>
                </c:pt>
                <c:pt idx="58">
                  <c:v>0.53784722222222225</c:v>
                </c:pt>
                <c:pt idx="59">
                  <c:v>0.53784722222222225</c:v>
                </c:pt>
                <c:pt idx="60">
                  <c:v>0.53795138888888883</c:v>
                </c:pt>
                <c:pt idx="61">
                  <c:v>0.53866898148148146</c:v>
                </c:pt>
                <c:pt idx="62">
                  <c:v>0.53951388888888896</c:v>
                </c:pt>
                <c:pt idx="63">
                  <c:v>0.54009259259259257</c:v>
                </c:pt>
                <c:pt idx="64">
                  <c:v>0.54023148148148148</c:v>
                </c:pt>
                <c:pt idx="65">
                  <c:v>0.54031249999999997</c:v>
                </c:pt>
                <c:pt idx="66">
                  <c:v>0.54052083333333334</c:v>
                </c:pt>
                <c:pt idx="67">
                  <c:v>0.54158564814814814</c:v>
                </c:pt>
                <c:pt idx="68">
                  <c:v>0.54165509259259259</c:v>
                </c:pt>
                <c:pt idx="69">
                  <c:v>0.54188657407407403</c:v>
                </c:pt>
                <c:pt idx="70">
                  <c:v>0.54215277777777782</c:v>
                </c:pt>
                <c:pt idx="71">
                  <c:v>0.54276620370370365</c:v>
                </c:pt>
                <c:pt idx="72">
                  <c:v>0.54298611111111106</c:v>
                </c:pt>
                <c:pt idx="73">
                  <c:v>0.54362268518518519</c:v>
                </c:pt>
                <c:pt idx="74">
                  <c:v>0.54472222222222222</c:v>
                </c:pt>
                <c:pt idx="75">
                  <c:v>0.54509259259259257</c:v>
                </c:pt>
                <c:pt idx="76">
                  <c:v>0.54565972222222225</c:v>
                </c:pt>
                <c:pt idx="77">
                  <c:v>0.54582175925925924</c:v>
                </c:pt>
                <c:pt idx="78">
                  <c:v>0.54622685185185182</c:v>
                </c:pt>
                <c:pt idx="79">
                  <c:v>0.54711805555555559</c:v>
                </c:pt>
                <c:pt idx="80">
                  <c:v>0.54714120370370367</c:v>
                </c:pt>
                <c:pt idx="81">
                  <c:v>0.54715277777777771</c:v>
                </c:pt>
                <c:pt idx="82">
                  <c:v>0.5471759259259259</c:v>
                </c:pt>
                <c:pt idx="83">
                  <c:v>0.54826388888888888</c:v>
                </c:pt>
                <c:pt idx="84">
                  <c:v>0.55018518518518522</c:v>
                </c:pt>
                <c:pt idx="85">
                  <c:v>0.55395833333333333</c:v>
                </c:pt>
                <c:pt idx="86">
                  <c:v>0.55402777777777779</c:v>
                </c:pt>
                <c:pt idx="87">
                  <c:v>0.55483796296296295</c:v>
                </c:pt>
                <c:pt idx="88">
                  <c:v>0.55504629629629632</c:v>
                </c:pt>
                <c:pt idx="89">
                  <c:v>0.55504629629629632</c:v>
                </c:pt>
                <c:pt idx="90">
                  <c:v>0.55579861111111117</c:v>
                </c:pt>
                <c:pt idx="91">
                  <c:v>0.55593749999999997</c:v>
                </c:pt>
                <c:pt idx="92">
                  <c:v>0.55732638888888886</c:v>
                </c:pt>
                <c:pt idx="93">
                  <c:v>0.55783564814814812</c:v>
                </c:pt>
                <c:pt idx="94">
                  <c:v>0.55788194444444439</c:v>
                </c:pt>
                <c:pt idx="95">
                  <c:v>0.5584837962962963</c:v>
                </c:pt>
                <c:pt idx="96">
                  <c:v>0.55909722222222225</c:v>
                </c:pt>
                <c:pt idx="97">
                  <c:v>0.55938657407407411</c:v>
                </c:pt>
                <c:pt idx="98">
                  <c:v>0.56170138888888888</c:v>
                </c:pt>
                <c:pt idx="99">
                  <c:v>0.56255787037037031</c:v>
                </c:pt>
                <c:pt idx="100">
                  <c:v>0.56256944444444446</c:v>
                </c:pt>
                <c:pt idx="101">
                  <c:v>0.56273148148148155</c:v>
                </c:pt>
                <c:pt idx="102">
                  <c:v>0.56428240740740743</c:v>
                </c:pt>
                <c:pt idx="103">
                  <c:v>0.56532407407407403</c:v>
                </c:pt>
                <c:pt idx="104">
                  <c:v>0.56565972222222227</c:v>
                </c:pt>
                <c:pt idx="105">
                  <c:v>0.56631944444444449</c:v>
                </c:pt>
                <c:pt idx="106">
                  <c:v>0.56685185185185183</c:v>
                </c:pt>
                <c:pt idx="107">
                  <c:v>0.5678819444444444</c:v>
                </c:pt>
                <c:pt idx="108">
                  <c:v>0.5678819444444444</c:v>
                </c:pt>
                <c:pt idx="109">
                  <c:v>0.56812499999999999</c:v>
                </c:pt>
                <c:pt idx="110">
                  <c:v>0.56883101851851847</c:v>
                </c:pt>
                <c:pt idx="111">
                  <c:v>0.56940972222222219</c:v>
                </c:pt>
                <c:pt idx="112">
                  <c:v>0.56986111111111104</c:v>
                </c:pt>
                <c:pt idx="113">
                  <c:v>0.56996527777777783</c:v>
                </c:pt>
                <c:pt idx="114">
                  <c:v>0.5703125</c:v>
                </c:pt>
                <c:pt idx="115">
                  <c:v>0.57136574074074076</c:v>
                </c:pt>
                <c:pt idx="116">
                  <c:v>0.57171296296296303</c:v>
                </c:pt>
                <c:pt idx="117">
                  <c:v>0.57278935185185187</c:v>
                </c:pt>
                <c:pt idx="118">
                  <c:v>0.57305555555555554</c:v>
                </c:pt>
                <c:pt idx="119">
                  <c:v>0.57349537037037035</c:v>
                </c:pt>
                <c:pt idx="120">
                  <c:v>0.57445601851851846</c:v>
                </c:pt>
                <c:pt idx="121">
                  <c:v>0.57770833333333338</c:v>
                </c:pt>
                <c:pt idx="122">
                  <c:v>0.57804398148148151</c:v>
                </c:pt>
                <c:pt idx="123">
                  <c:v>0.57999999999999996</c:v>
                </c:pt>
                <c:pt idx="124">
                  <c:v>0.58064814814814814</c:v>
                </c:pt>
                <c:pt idx="125">
                  <c:v>0.58068287037037036</c:v>
                </c:pt>
                <c:pt idx="126">
                  <c:v>0.58068287037037036</c:v>
                </c:pt>
                <c:pt idx="127">
                  <c:v>0.58122685185185186</c:v>
                </c:pt>
                <c:pt idx="128">
                  <c:v>0.58123842592592589</c:v>
                </c:pt>
                <c:pt idx="129">
                  <c:v>0.58123842592592589</c:v>
                </c:pt>
                <c:pt idx="130">
                  <c:v>0.58258101851851851</c:v>
                </c:pt>
                <c:pt idx="131">
                  <c:v>0.58258101851851851</c:v>
                </c:pt>
                <c:pt idx="132">
                  <c:v>0.58336805555555549</c:v>
                </c:pt>
                <c:pt idx="133">
                  <c:v>0.58349537037037036</c:v>
                </c:pt>
                <c:pt idx="134">
                  <c:v>0.58349537037037036</c:v>
                </c:pt>
                <c:pt idx="135">
                  <c:v>0.5835069444444444</c:v>
                </c:pt>
                <c:pt idx="136">
                  <c:v>0.58425925925925926</c:v>
                </c:pt>
                <c:pt idx="137">
                  <c:v>0.58524305555555556</c:v>
                </c:pt>
                <c:pt idx="138">
                  <c:v>0.58648148148148149</c:v>
                </c:pt>
                <c:pt idx="139">
                  <c:v>0.58651620370370372</c:v>
                </c:pt>
                <c:pt idx="140">
                  <c:v>0.58711805555555563</c:v>
                </c:pt>
                <c:pt idx="141">
                  <c:v>0.5872222222222222</c:v>
                </c:pt>
                <c:pt idx="142">
                  <c:v>0.5872222222222222</c:v>
                </c:pt>
                <c:pt idx="143">
                  <c:v>0.5872222222222222</c:v>
                </c:pt>
                <c:pt idx="144">
                  <c:v>0.58723379629629624</c:v>
                </c:pt>
                <c:pt idx="145">
                  <c:v>0.58729166666666666</c:v>
                </c:pt>
                <c:pt idx="146">
                  <c:v>0.58741898148148153</c:v>
                </c:pt>
                <c:pt idx="147">
                  <c:v>0.58741898148148153</c:v>
                </c:pt>
                <c:pt idx="148">
                  <c:v>0.58746527777777779</c:v>
                </c:pt>
                <c:pt idx="149">
                  <c:v>0.58746527777777779</c:v>
                </c:pt>
                <c:pt idx="150">
                  <c:v>0.58746527777777779</c:v>
                </c:pt>
                <c:pt idx="151">
                  <c:v>0.58746527777777779</c:v>
                </c:pt>
                <c:pt idx="152">
                  <c:v>0.58746527777777779</c:v>
                </c:pt>
                <c:pt idx="153">
                  <c:v>0.58746527777777779</c:v>
                </c:pt>
                <c:pt idx="154">
                  <c:v>0.58746527777777779</c:v>
                </c:pt>
                <c:pt idx="155">
                  <c:v>0.58746527777777779</c:v>
                </c:pt>
                <c:pt idx="156">
                  <c:v>0.58751157407407406</c:v>
                </c:pt>
                <c:pt idx="157">
                  <c:v>0.58756944444444448</c:v>
                </c:pt>
                <c:pt idx="158">
                  <c:v>0.58756944444444448</c:v>
                </c:pt>
                <c:pt idx="159">
                  <c:v>0.58758101851851852</c:v>
                </c:pt>
                <c:pt idx="160">
                  <c:v>0.58789351851851845</c:v>
                </c:pt>
                <c:pt idx="161">
                  <c:v>0.58796296296296291</c:v>
                </c:pt>
                <c:pt idx="162">
                  <c:v>0.58804398148148151</c:v>
                </c:pt>
                <c:pt idx="163">
                  <c:v>0.5880671296296297</c:v>
                </c:pt>
                <c:pt idx="164">
                  <c:v>0.58815972222222224</c:v>
                </c:pt>
                <c:pt idx="165">
                  <c:v>0.58837962962962964</c:v>
                </c:pt>
                <c:pt idx="166">
                  <c:v>0.58842592592592591</c:v>
                </c:pt>
                <c:pt idx="167">
                  <c:v>0.58916666666666673</c:v>
                </c:pt>
                <c:pt idx="168">
                  <c:v>0.58934027777777775</c:v>
                </c:pt>
                <c:pt idx="169">
                  <c:v>0.58934027777777775</c:v>
                </c:pt>
                <c:pt idx="170">
                  <c:v>0.58934027777777775</c:v>
                </c:pt>
                <c:pt idx="171">
                  <c:v>0.59068287037037037</c:v>
                </c:pt>
                <c:pt idx="172">
                  <c:v>0.59273148148148147</c:v>
                </c:pt>
                <c:pt idx="173">
                  <c:v>0.59284722222222219</c:v>
                </c:pt>
                <c:pt idx="174">
                  <c:v>0.59284722222222219</c:v>
                </c:pt>
                <c:pt idx="175">
                  <c:v>0.59284722222222219</c:v>
                </c:pt>
                <c:pt idx="176">
                  <c:v>0.59292824074074069</c:v>
                </c:pt>
                <c:pt idx="177">
                  <c:v>0.59532407407407406</c:v>
                </c:pt>
                <c:pt idx="178">
                  <c:v>0.59543981481481478</c:v>
                </c:pt>
                <c:pt idx="179">
                  <c:v>0.59664351851851849</c:v>
                </c:pt>
                <c:pt idx="180">
                  <c:v>0.59664351851851849</c:v>
                </c:pt>
                <c:pt idx="181">
                  <c:v>0.59700231481481481</c:v>
                </c:pt>
                <c:pt idx="182">
                  <c:v>0.59796296296296292</c:v>
                </c:pt>
                <c:pt idx="183">
                  <c:v>0.60107638888888892</c:v>
                </c:pt>
                <c:pt idx="184">
                  <c:v>0.60107638888888892</c:v>
                </c:pt>
                <c:pt idx="185">
                  <c:v>0.601099537037037</c:v>
                </c:pt>
                <c:pt idx="186">
                  <c:v>0.602025462962963</c:v>
                </c:pt>
                <c:pt idx="187">
                  <c:v>0.60280092592592593</c:v>
                </c:pt>
                <c:pt idx="188">
                  <c:v>0.60293981481481485</c:v>
                </c:pt>
                <c:pt idx="189">
                  <c:v>0.60299768518518515</c:v>
                </c:pt>
                <c:pt idx="190">
                  <c:v>0.60306712962962961</c:v>
                </c:pt>
                <c:pt idx="191">
                  <c:v>0.60335648148148147</c:v>
                </c:pt>
                <c:pt idx="192">
                  <c:v>0.60564814814814816</c:v>
                </c:pt>
                <c:pt idx="193">
                  <c:v>0.60642361111111109</c:v>
                </c:pt>
                <c:pt idx="194">
                  <c:v>0.60649305555555555</c:v>
                </c:pt>
                <c:pt idx="195">
                  <c:v>0.60649305555555555</c:v>
                </c:pt>
                <c:pt idx="196">
                  <c:v>0.60650462962962959</c:v>
                </c:pt>
                <c:pt idx="197">
                  <c:v>0.60707175925925927</c:v>
                </c:pt>
                <c:pt idx="198">
                  <c:v>0.60707175925925927</c:v>
                </c:pt>
                <c:pt idx="199">
                  <c:v>0.60712962962962969</c:v>
                </c:pt>
                <c:pt idx="200">
                  <c:v>0.60717592592592595</c:v>
                </c:pt>
                <c:pt idx="201">
                  <c:v>0.60718749999999999</c:v>
                </c:pt>
                <c:pt idx="202">
                  <c:v>0.60731481481481475</c:v>
                </c:pt>
                <c:pt idx="203">
                  <c:v>0.60750000000000004</c:v>
                </c:pt>
                <c:pt idx="204">
                  <c:v>0.60782407407407402</c:v>
                </c:pt>
                <c:pt idx="205">
                  <c:v>0.60833333333333328</c:v>
                </c:pt>
                <c:pt idx="206">
                  <c:v>0.6083912037037037</c:v>
                </c:pt>
                <c:pt idx="207">
                  <c:v>0.60895833333333338</c:v>
                </c:pt>
                <c:pt idx="208">
                  <c:v>0.60927083333333332</c:v>
                </c:pt>
                <c:pt idx="209">
                  <c:v>0.60949074074074072</c:v>
                </c:pt>
                <c:pt idx="210">
                  <c:v>0.60965277777777771</c:v>
                </c:pt>
                <c:pt idx="211">
                  <c:v>0.60997685185185191</c:v>
                </c:pt>
                <c:pt idx="212">
                  <c:v>0.61024305555555558</c:v>
                </c:pt>
                <c:pt idx="213">
                  <c:v>0.61135416666666664</c:v>
                </c:pt>
                <c:pt idx="214">
                  <c:v>0.61156250000000001</c:v>
                </c:pt>
                <c:pt idx="215">
                  <c:v>0.6115856481481482</c:v>
                </c:pt>
                <c:pt idx="216">
                  <c:v>0.61306712962962961</c:v>
                </c:pt>
                <c:pt idx="217">
                  <c:v>0.6130902777777778</c:v>
                </c:pt>
                <c:pt idx="218">
                  <c:v>0.61321759259259256</c:v>
                </c:pt>
                <c:pt idx="219">
                  <c:v>0.61368055555555556</c:v>
                </c:pt>
                <c:pt idx="220">
                  <c:v>0.61390046296296297</c:v>
                </c:pt>
                <c:pt idx="221">
                  <c:v>0.61390046296296297</c:v>
                </c:pt>
                <c:pt idx="222">
                  <c:v>0.61418981481481483</c:v>
                </c:pt>
                <c:pt idx="223">
                  <c:v>0.61429398148148151</c:v>
                </c:pt>
                <c:pt idx="224">
                  <c:v>0.61429398148148151</c:v>
                </c:pt>
                <c:pt idx="225">
                  <c:v>0.61451388888888892</c:v>
                </c:pt>
                <c:pt idx="226">
                  <c:v>0.6152199074074074</c:v>
                </c:pt>
                <c:pt idx="227">
                  <c:v>0.61532407407407408</c:v>
                </c:pt>
                <c:pt idx="228">
                  <c:v>0.61540509259259257</c:v>
                </c:pt>
                <c:pt idx="229">
                  <c:v>0.61577546296296293</c:v>
                </c:pt>
                <c:pt idx="230">
                  <c:v>0.61633101851851857</c:v>
                </c:pt>
                <c:pt idx="231">
                  <c:v>0.61671296296296296</c:v>
                </c:pt>
                <c:pt idx="232">
                  <c:v>0.61707175925925928</c:v>
                </c:pt>
                <c:pt idx="233">
                  <c:v>0.61719907407407404</c:v>
                </c:pt>
                <c:pt idx="234">
                  <c:v>0.61752314814814813</c:v>
                </c:pt>
                <c:pt idx="235">
                  <c:v>0.61820601851851853</c:v>
                </c:pt>
                <c:pt idx="236">
                  <c:v>0.61826388888888884</c:v>
                </c:pt>
                <c:pt idx="237">
                  <c:v>0.61891203703703701</c:v>
                </c:pt>
                <c:pt idx="238">
                  <c:v>0.61898148148148147</c:v>
                </c:pt>
                <c:pt idx="239">
                  <c:v>0.61922453703703706</c:v>
                </c:pt>
                <c:pt idx="240">
                  <c:v>0.61927083333333333</c:v>
                </c:pt>
                <c:pt idx="241">
                  <c:v>0.61968750000000006</c:v>
                </c:pt>
                <c:pt idx="242">
                  <c:v>0.62004629629629626</c:v>
                </c:pt>
                <c:pt idx="243">
                  <c:v>0.62004629629629626</c:v>
                </c:pt>
                <c:pt idx="244">
                  <c:v>0.62020833333333336</c:v>
                </c:pt>
                <c:pt idx="245">
                  <c:v>0.62236111111111114</c:v>
                </c:pt>
                <c:pt idx="246">
                  <c:v>0.62240740740740741</c:v>
                </c:pt>
                <c:pt idx="247">
                  <c:v>0.62247685185185186</c:v>
                </c:pt>
                <c:pt idx="248">
                  <c:v>0.62265046296296289</c:v>
                </c:pt>
                <c:pt idx="249">
                  <c:v>0.62268518518518523</c:v>
                </c:pt>
                <c:pt idx="250">
                  <c:v>0.6227893518518518</c:v>
                </c:pt>
                <c:pt idx="251">
                  <c:v>0.62280092592592595</c:v>
                </c:pt>
                <c:pt idx="252">
                  <c:v>0.62291666666666667</c:v>
                </c:pt>
                <c:pt idx="253">
                  <c:v>0.62353009259259262</c:v>
                </c:pt>
                <c:pt idx="254">
                  <c:v>0.62385416666666671</c:v>
                </c:pt>
                <c:pt idx="255">
                  <c:v>0.6246990740740741</c:v>
                </c:pt>
                <c:pt idx="256">
                  <c:v>0.62472222222222229</c:v>
                </c:pt>
                <c:pt idx="257">
                  <c:v>0.62479166666666663</c:v>
                </c:pt>
                <c:pt idx="258">
                  <c:v>0.62486111111111109</c:v>
                </c:pt>
                <c:pt idx="259">
                  <c:v>0.625</c:v>
                </c:pt>
              </c:numCache>
            </c:numRef>
          </c:xVal>
          <c:yVal>
            <c:numRef>
              <c:f>'Sheet4 (4)'!$AN$2:$AN$759</c:f>
              <c:numCache>
                <c:formatCode>General</c:formatCode>
                <c:ptCount val="260"/>
                <c:pt idx="0">
                  <c:v>5320</c:v>
                </c:pt>
                <c:pt idx="1">
                  <c:v>5310</c:v>
                </c:pt>
                <c:pt idx="2">
                  <c:v>5330</c:v>
                </c:pt>
                <c:pt idx="3">
                  <c:v>5320</c:v>
                </c:pt>
                <c:pt idx="4">
                  <c:v>5310</c:v>
                </c:pt>
                <c:pt idx="5">
                  <c:v>5320</c:v>
                </c:pt>
                <c:pt idx="6">
                  <c:v>5330</c:v>
                </c:pt>
                <c:pt idx="7">
                  <c:v>5310</c:v>
                </c:pt>
                <c:pt idx="8">
                  <c:v>5320</c:v>
                </c:pt>
                <c:pt idx="9">
                  <c:v>5330</c:v>
                </c:pt>
                <c:pt idx="10">
                  <c:v>5320</c:v>
                </c:pt>
                <c:pt idx="11">
                  <c:v>5330</c:v>
                </c:pt>
                <c:pt idx="12">
                  <c:v>5340</c:v>
                </c:pt>
                <c:pt idx="13">
                  <c:v>5330</c:v>
                </c:pt>
                <c:pt idx="14">
                  <c:v>5340</c:v>
                </c:pt>
                <c:pt idx="15">
                  <c:v>5350</c:v>
                </c:pt>
                <c:pt idx="16">
                  <c:v>5340</c:v>
                </c:pt>
                <c:pt idx="17">
                  <c:v>5350</c:v>
                </c:pt>
                <c:pt idx="18">
                  <c:v>5340</c:v>
                </c:pt>
                <c:pt idx="19">
                  <c:v>5330</c:v>
                </c:pt>
                <c:pt idx="20">
                  <c:v>5340</c:v>
                </c:pt>
                <c:pt idx="21">
                  <c:v>5350</c:v>
                </c:pt>
                <c:pt idx="22">
                  <c:v>5360</c:v>
                </c:pt>
                <c:pt idx="23">
                  <c:v>5370</c:v>
                </c:pt>
                <c:pt idx="24">
                  <c:v>5380</c:v>
                </c:pt>
                <c:pt idx="25">
                  <c:v>5360</c:v>
                </c:pt>
                <c:pt idx="26">
                  <c:v>5370</c:v>
                </c:pt>
                <c:pt idx="27">
                  <c:v>5380</c:v>
                </c:pt>
                <c:pt idx="28">
                  <c:v>5390</c:v>
                </c:pt>
                <c:pt idx="29">
                  <c:v>5400</c:v>
                </c:pt>
                <c:pt idx="30">
                  <c:v>5390</c:v>
                </c:pt>
                <c:pt idx="31">
                  <c:v>5400</c:v>
                </c:pt>
                <c:pt idx="32">
                  <c:v>5410</c:v>
                </c:pt>
                <c:pt idx="33">
                  <c:v>5400</c:v>
                </c:pt>
                <c:pt idx="34">
                  <c:v>5410</c:v>
                </c:pt>
                <c:pt idx="35">
                  <c:v>5380</c:v>
                </c:pt>
                <c:pt idx="36">
                  <c:v>5390</c:v>
                </c:pt>
                <c:pt idx="37">
                  <c:v>5400</c:v>
                </c:pt>
                <c:pt idx="38">
                  <c:v>5410</c:v>
                </c:pt>
                <c:pt idx="39">
                  <c:v>5420</c:v>
                </c:pt>
                <c:pt idx="40">
                  <c:v>5430</c:v>
                </c:pt>
                <c:pt idx="41">
                  <c:v>5420</c:v>
                </c:pt>
                <c:pt idx="42">
                  <c:v>5430</c:v>
                </c:pt>
                <c:pt idx="43">
                  <c:v>5440</c:v>
                </c:pt>
                <c:pt idx="44">
                  <c:v>5430</c:v>
                </c:pt>
                <c:pt idx="45">
                  <c:v>5420</c:v>
                </c:pt>
                <c:pt idx="46">
                  <c:v>5440</c:v>
                </c:pt>
                <c:pt idx="47">
                  <c:v>5430</c:v>
                </c:pt>
                <c:pt idx="48">
                  <c:v>5410</c:v>
                </c:pt>
                <c:pt idx="49">
                  <c:v>5420</c:v>
                </c:pt>
                <c:pt idx="50">
                  <c:v>5430</c:v>
                </c:pt>
                <c:pt idx="51">
                  <c:v>5420</c:v>
                </c:pt>
                <c:pt idx="52">
                  <c:v>5410</c:v>
                </c:pt>
                <c:pt idx="53">
                  <c:v>5400</c:v>
                </c:pt>
                <c:pt idx="54">
                  <c:v>5410</c:v>
                </c:pt>
                <c:pt idx="55">
                  <c:v>5390</c:v>
                </c:pt>
                <c:pt idx="56">
                  <c:v>5410</c:v>
                </c:pt>
                <c:pt idx="57">
                  <c:v>5390</c:v>
                </c:pt>
                <c:pt idx="58">
                  <c:v>5400</c:v>
                </c:pt>
                <c:pt idx="59">
                  <c:v>5390</c:v>
                </c:pt>
                <c:pt idx="60">
                  <c:v>5400</c:v>
                </c:pt>
                <c:pt idx="61">
                  <c:v>5410</c:v>
                </c:pt>
                <c:pt idx="62">
                  <c:v>5420</c:v>
                </c:pt>
                <c:pt idx="63">
                  <c:v>5430</c:v>
                </c:pt>
                <c:pt idx="64">
                  <c:v>5420</c:v>
                </c:pt>
                <c:pt idx="65">
                  <c:v>5440</c:v>
                </c:pt>
                <c:pt idx="66">
                  <c:v>5420</c:v>
                </c:pt>
                <c:pt idx="67">
                  <c:v>5430</c:v>
                </c:pt>
                <c:pt idx="68">
                  <c:v>5420</c:v>
                </c:pt>
                <c:pt idx="69">
                  <c:v>5410</c:v>
                </c:pt>
                <c:pt idx="70">
                  <c:v>5400</c:v>
                </c:pt>
                <c:pt idx="71">
                  <c:v>5390</c:v>
                </c:pt>
                <c:pt idx="72">
                  <c:v>5410</c:v>
                </c:pt>
                <c:pt idx="73">
                  <c:v>5400</c:v>
                </c:pt>
                <c:pt idx="74">
                  <c:v>5410</c:v>
                </c:pt>
                <c:pt idx="75">
                  <c:v>5420</c:v>
                </c:pt>
                <c:pt idx="76">
                  <c:v>5430</c:v>
                </c:pt>
                <c:pt idx="77">
                  <c:v>5440</c:v>
                </c:pt>
                <c:pt idx="78">
                  <c:v>5450</c:v>
                </c:pt>
                <c:pt idx="79">
                  <c:v>5440</c:v>
                </c:pt>
                <c:pt idx="80">
                  <c:v>5450</c:v>
                </c:pt>
                <c:pt idx="81">
                  <c:v>5440</c:v>
                </c:pt>
                <c:pt idx="82">
                  <c:v>5450</c:v>
                </c:pt>
                <c:pt idx="83">
                  <c:v>5430</c:v>
                </c:pt>
                <c:pt idx="84">
                  <c:v>5440</c:v>
                </c:pt>
                <c:pt idx="85">
                  <c:v>5430</c:v>
                </c:pt>
                <c:pt idx="86">
                  <c:v>5420</c:v>
                </c:pt>
                <c:pt idx="87">
                  <c:v>5430</c:v>
                </c:pt>
                <c:pt idx="88">
                  <c:v>5440</c:v>
                </c:pt>
                <c:pt idx="89">
                  <c:v>5450</c:v>
                </c:pt>
                <c:pt idx="90">
                  <c:v>5440</c:v>
                </c:pt>
                <c:pt idx="91">
                  <c:v>5430</c:v>
                </c:pt>
                <c:pt idx="92">
                  <c:v>5440</c:v>
                </c:pt>
                <c:pt idx="93">
                  <c:v>5430</c:v>
                </c:pt>
                <c:pt idx="94">
                  <c:v>5450</c:v>
                </c:pt>
                <c:pt idx="95">
                  <c:v>5440</c:v>
                </c:pt>
                <c:pt idx="96">
                  <c:v>5430</c:v>
                </c:pt>
                <c:pt idx="97">
                  <c:v>5440</c:v>
                </c:pt>
                <c:pt idx="98">
                  <c:v>5430</c:v>
                </c:pt>
                <c:pt idx="99">
                  <c:v>5440</c:v>
                </c:pt>
                <c:pt idx="100">
                  <c:v>5430</c:v>
                </c:pt>
                <c:pt idx="101">
                  <c:v>5440</c:v>
                </c:pt>
                <c:pt idx="102">
                  <c:v>5430</c:v>
                </c:pt>
                <c:pt idx="103">
                  <c:v>5420</c:v>
                </c:pt>
                <c:pt idx="104">
                  <c:v>5430</c:v>
                </c:pt>
                <c:pt idx="105">
                  <c:v>5420</c:v>
                </c:pt>
                <c:pt idx="106">
                  <c:v>5410</c:v>
                </c:pt>
                <c:pt idx="107">
                  <c:v>5420</c:v>
                </c:pt>
                <c:pt idx="108">
                  <c:v>5410</c:v>
                </c:pt>
                <c:pt idx="109">
                  <c:v>5420</c:v>
                </c:pt>
                <c:pt idx="110">
                  <c:v>5430</c:v>
                </c:pt>
                <c:pt idx="111">
                  <c:v>5420</c:v>
                </c:pt>
                <c:pt idx="112">
                  <c:v>5410</c:v>
                </c:pt>
                <c:pt idx="113">
                  <c:v>5420</c:v>
                </c:pt>
                <c:pt idx="114">
                  <c:v>5410</c:v>
                </c:pt>
                <c:pt idx="115">
                  <c:v>5420</c:v>
                </c:pt>
                <c:pt idx="116">
                  <c:v>5430</c:v>
                </c:pt>
                <c:pt idx="117">
                  <c:v>5440</c:v>
                </c:pt>
                <c:pt idx="118">
                  <c:v>5430</c:v>
                </c:pt>
                <c:pt idx="119">
                  <c:v>5420</c:v>
                </c:pt>
                <c:pt idx="120">
                  <c:v>5430</c:v>
                </c:pt>
                <c:pt idx="121">
                  <c:v>5440</c:v>
                </c:pt>
                <c:pt idx="122">
                  <c:v>5430</c:v>
                </c:pt>
                <c:pt idx="123">
                  <c:v>5440</c:v>
                </c:pt>
                <c:pt idx="124">
                  <c:v>5430</c:v>
                </c:pt>
                <c:pt idx="125">
                  <c:v>5440</c:v>
                </c:pt>
                <c:pt idx="126">
                  <c:v>5450</c:v>
                </c:pt>
                <c:pt idx="127">
                  <c:v>5440</c:v>
                </c:pt>
                <c:pt idx="128">
                  <c:v>5450</c:v>
                </c:pt>
                <c:pt idx="129">
                  <c:v>5440</c:v>
                </c:pt>
                <c:pt idx="130">
                  <c:v>5450</c:v>
                </c:pt>
                <c:pt idx="131">
                  <c:v>5460</c:v>
                </c:pt>
                <c:pt idx="132">
                  <c:v>5470</c:v>
                </c:pt>
                <c:pt idx="133">
                  <c:v>5460</c:v>
                </c:pt>
                <c:pt idx="134">
                  <c:v>5450</c:v>
                </c:pt>
                <c:pt idx="135">
                  <c:v>5460</c:v>
                </c:pt>
                <c:pt idx="136">
                  <c:v>5440</c:v>
                </c:pt>
                <c:pt idx="137">
                  <c:v>5450</c:v>
                </c:pt>
                <c:pt idx="138">
                  <c:v>5460</c:v>
                </c:pt>
                <c:pt idx="139">
                  <c:v>5470</c:v>
                </c:pt>
                <c:pt idx="140">
                  <c:v>5480</c:v>
                </c:pt>
                <c:pt idx="141">
                  <c:v>5490</c:v>
                </c:pt>
                <c:pt idx="142">
                  <c:v>5500</c:v>
                </c:pt>
                <c:pt idx="143">
                  <c:v>5490</c:v>
                </c:pt>
                <c:pt idx="144">
                  <c:v>5500</c:v>
                </c:pt>
                <c:pt idx="145">
                  <c:v>5490</c:v>
                </c:pt>
                <c:pt idx="146">
                  <c:v>5500</c:v>
                </c:pt>
                <c:pt idx="147">
                  <c:v>5490</c:v>
                </c:pt>
                <c:pt idx="148">
                  <c:v>5500</c:v>
                </c:pt>
                <c:pt idx="149">
                  <c:v>5510</c:v>
                </c:pt>
                <c:pt idx="150">
                  <c:v>5520</c:v>
                </c:pt>
                <c:pt idx="151">
                  <c:v>5500</c:v>
                </c:pt>
                <c:pt idx="152">
                  <c:v>5490</c:v>
                </c:pt>
                <c:pt idx="153">
                  <c:v>5510</c:v>
                </c:pt>
                <c:pt idx="154">
                  <c:v>5500</c:v>
                </c:pt>
                <c:pt idx="155">
                  <c:v>5510</c:v>
                </c:pt>
                <c:pt idx="156">
                  <c:v>5500</c:v>
                </c:pt>
                <c:pt idx="157">
                  <c:v>5510</c:v>
                </c:pt>
                <c:pt idx="158">
                  <c:v>5520</c:v>
                </c:pt>
                <c:pt idx="159">
                  <c:v>5510</c:v>
                </c:pt>
                <c:pt idx="160">
                  <c:v>5520</c:v>
                </c:pt>
                <c:pt idx="161">
                  <c:v>5510</c:v>
                </c:pt>
                <c:pt idx="162">
                  <c:v>5500</c:v>
                </c:pt>
                <c:pt idx="163">
                  <c:v>5520</c:v>
                </c:pt>
                <c:pt idx="164">
                  <c:v>5510</c:v>
                </c:pt>
                <c:pt idx="165">
                  <c:v>5520</c:v>
                </c:pt>
                <c:pt idx="166">
                  <c:v>5510</c:v>
                </c:pt>
                <c:pt idx="167">
                  <c:v>5520</c:v>
                </c:pt>
                <c:pt idx="168">
                  <c:v>5530</c:v>
                </c:pt>
                <c:pt idx="169">
                  <c:v>5540</c:v>
                </c:pt>
                <c:pt idx="170">
                  <c:v>5520</c:v>
                </c:pt>
                <c:pt idx="171">
                  <c:v>5510</c:v>
                </c:pt>
                <c:pt idx="172">
                  <c:v>5500</c:v>
                </c:pt>
                <c:pt idx="173">
                  <c:v>5490</c:v>
                </c:pt>
                <c:pt idx="174">
                  <c:v>5480</c:v>
                </c:pt>
                <c:pt idx="175">
                  <c:v>5490</c:v>
                </c:pt>
                <c:pt idx="176">
                  <c:v>5500</c:v>
                </c:pt>
                <c:pt idx="177">
                  <c:v>5510</c:v>
                </c:pt>
                <c:pt idx="178">
                  <c:v>5520</c:v>
                </c:pt>
                <c:pt idx="179">
                  <c:v>5500</c:v>
                </c:pt>
                <c:pt idx="180">
                  <c:v>5510</c:v>
                </c:pt>
                <c:pt idx="181">
                  <c:v>5520</c:v>
                </c:pt>
                <c:pt idx="182">
                  <c:v>5510</c:v>
                </c:pt>
                <c:pt idx="183">
                  <c:v>5520</c:v>
                </c:pt>
                <c:pt idx="184">
                  <c:v>5530</c:v>
                </c:pt>
                <c:pt idx="185">
                  <c:v>5540</c:v>
                </c:pt>
                <c:pt idx="186">
                  <c:v>5550</c:v>
                </c:pt>
                <c:pt idx="187">
                  <c:v>5540</c:v>
                </c:pt>
                <c:pt idx="188">
                  <c:v>5550</c:v>
                </c:pt>
                <c:pt idx="189">
                  <c:v>5540</c:v>
                </c:pt>
                <c:pt idx="190">
                  <c:v>5550</c:v>
                </c:pt>
                <c:pt idx="191">
                  <c:v>5540</c:v>
                </c:pt>
                <c:pt idx="192">
                  <c:v>5530</c:v>
                </c:pt>
                <c:pt idx="193">
                  <c:v>5540</c:v>
                </c:pt>
                <c:pt idx="194">
                  <c:v>5530</c:v>
                </c:pt>
                <c:pt idx="195">
                  <c:v>5520</c:v>
                </c:pt>
                <c:pt idx="196">
                  <c:v>5530</c:v>
                </c:pt>
                <c:pt idx="197">
                  <c:v>5540</c:v>
                </c:pt>
                <c:pt idx="198">
                  <c:v>5550</c:v>
                </c:pt>
                <c:pt idx="199">
                  <c:v>5560</c:v>
                </c:pt>
                <c:pt idx="200">
                  <c:v>5540</c:v>
                </c:pt>
                <c:pt idx="201">
                  <c:v>5550</c:v>
                </c:pt>
                <c:pt idx="202">
                  <c:v>5560</c:v>
                </c:pt>
                <c:pt idx="203">
                  <c:v>5570</c:v>
                </c:pt>
                <c:pt idx="204">
                  <c:v>5560</c:v>
                </c:pt>
                <c:pt idx="205">
                  <c:v>5550</c:v>
                </c:pt>
                <c:pt idx="206">
                  <c:v>5540</c:v>
                </c:pt>
                <c:pt idx="207">
                  <c:v>5560</c:v>
                </c:pt>
                <c:pt idx="208">
                  <c:v>5550</c:v>
                </c:pt>
                <c:pt idx="209">
                  <c:v>5540</c:v>
                </c:pt>
                <c:pt idx="210">
                  <c:v>5550</c:v>
                </c:pt>
                <c:pt idx="211">
                  <c:v>5540</c:v>
                </c:pt>
                <c:pt idx="212">
                  <c:v>5550</c:v>
                </c:pt>
                <c:pt idx="213">
                  <c:v>5540</c:v>
                </c:pt>
                <c:pt idx="214">
                  <c:v>5550</c:v>
                </c:pt>
                <c:pt idx="215">
                  <c:v>5540</c:v>
                </c:pt>
                <c:pt idx="216">
                  <c:v>5550</c:v>
                </c:pt>
                <c:pt idx="217">
                  <c:v>5540</c:v>
                </c:pt>
                <c:pt idx="218">
                  <c:v>5550</c:v>
                </c:pt>
                <c:pt idx="219">
                  <c:v>5560</c:v>
                </c:pt>
                <c:pt idx="220">
                  <c:v>5550</c:v>
                </c:pt>
                <c:pt idx="221">
                  <c:v>5560</c:v>
                </c:pt>
                <c:pt idx="222">
                  <c:v>5570</c:v>
                </c:pt>
                <c:pt idx="223">
                  <c:v>5550</c:v>
                </c:pt>
                <c:pt idx="224">
                  <c:v>5540</c:v>
                </c:pt>
                <c:pt idx="225">
                  <c:v>5550</c:v>
                </c:pt>
                <c:pt idx="226">
                  <c:v>5540</c:v>
                </c:pt>
                <c:pt idx="227">
                  <c:v>5550</c:v>
                </c:pt>
                <c:pt idx="228">
                  <c:v>5530</c:v>
                </c:pt>
                <c:pt idx="229">
                  <c:v>5540</c:v>
                </c:pt>
                <c:pt idx="230">
                  <c:v>5550</c:v>
                </c:pt>
                <c:pt idx="231">
                  <c:v>5540</c:v>
                </c:pt>
                <c:pt idx="232">
                  <c:v>5550</c:v>
                </c:pt>
                <c:pt idx="233">
                  <c:v>5560</c:v>
                </c:pt>
                <c:pt idx="234">
                  <c:v>5550</c:v>
                </c:pt>
                <c:pt idx="235">
                  <c:v>5540</c:v>
                </c:pt>
                <c:pt idx="236">
                  <c:v>5550</c:v>
                </c:pt>
                <c:pt idx="237">
                  <c:v>5560</c:v>
                </c:pt>
                <c:pt idx="238">
                  <c:v>5540</c:v>
                </c:pt>
                <c:pt idx="239">
                  <c:v>5550</c:v>
                </c:pt>
                <c:pt idx="240">
                  <c:v>5540</c:v>
                </c:pt>
                <c:pt idx="241">
                  <c:v>5550</c:v>
                </c:pt>
                <c:pt idx="242">
                  <c:v>5560</c:v>
                </c:pt>
                <c:pt idx="243">
                  <c:v>5570</c:v>
                </c:pt>
                <c:pt idx="244">
                  <c:v>5560</c:v>
                </c:pt>
                <c:pt idx="245">
                  <c:v>5570</c:v>
                </c:pt>
                <c:pt idx="246">
                  <c:v>5560</c:v>
                </c:pt>
                <c:pt idx="247">
                  <c:v>5570</c:v>
                </c:pt>
                <c:pt idx="248">
                  <c:v>5580</c:v>
                </c:pt>
                <c:pt idx="249">
                  <c:v>5570</c:v>
                </c:pt>
                <c:pt idx="250">
                  <c:v>5580</c:v>
                </c:pt>
                <c:pt idx="251">
                  <c:v>5590</c:v>
                </c:pt>
                <c:pt idx="252">
                  <c:v>5580</c:v>
                </c:pt>
                <c:pt idx="253">
                  <c:v>5590</c:v>
                </c:pt>
                <c:pt idx="254">
                  <c:v>5600</c:v>
                </c:pt>
                <c:pt idx="255">
                  <c:v>5590</c:v>
                </c:pt>
                <c:pt idx="256">
                  <c:v>5600</c:v>
                </c:pt>
                <c:pt idx="257">
                  <c:v>5590</c:v>
                </c:pt>
                <c:pt idx="258">
                  <c:v>5580</c:v>
                </c:pt>
                <c:pt idx="259">
                  <c:v>5580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9E69-4246-AB14-85065CF3A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59810624"/>
        <c:axId val="-1959808992"/>
      </c:scatterChart>
      <c:valAx>
        <c:axId val="-1959810624"/>
        <c:scaling>
          <c:orientation val="minMax"/>
          <c:max val="0.55000000000000004"/>
          <c:min val="0.52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F400]h:mm:ss\ AM/PM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9808992"/>
        <c:crosses val="autoZero"/>
        <c:crossBetween val="midCat"/>
      </c:valAx>
      <c:valAx>
        <c:axId val="-1959808992"/>
        <c:scaling>
          <c:orientation val="minMax"/>
          <c:max val="5500"/>
          <c:min val="53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598106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1112" y="5368558"/>
            <a:ext cx="15736805" cy="4830933"/>
          </a:xfrm>
        </p:spPr>
        <p:txBody>
          <a:bodyPr anchor="b">
            <a:normAutofit/>
          </a:bodyPr>
          <a:lstStyle>
            <a:lvl1pPr>
              <a:defRPr sz="1152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1112" y="10199487"/>
            <a:ext cx="15736805" cy="240456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76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52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928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904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880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856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832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808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75623" y="9225474"/>
            <a:ext cx="3327089" cy="1669066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314" y="9670362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110" y="1301468"/>
            <a:ext cx="15716620" cy="6654736"/>
          </a:xfrm>
        </p:spPr>
        <p:txBody>
          <a:bodyPr anchor="ctr">
            <a:normAutofit/>
          </a:bodyPr>
          <a:lstStyle>
            <a:lvl1pPr algn="l">
              <a:defRPr sz="10248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1110" y="9295687"/>
            <a:ext cx="15716620" cy="3321698"/>
          </a:xfrm>
        </p:spPr>
        <p:txBody>
          <a:bodyPr anchor="ctr">
            <a:normAutofit/>
          </a:bodyPr>
          <a:lstStyle>
            <a:lvl1pPr marL="0" indent="0" algn="l">
              <a:buNone/>
              <a:defRPr sz="384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7612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2pPr>
            <a:lvl3pPr marL="1952244" indent="0">
              <a:buNone/>
              <a:defRPr sz="3416">
                <a:solidFill>
                  <a:schemeClr val="tx1">
                    <a:tint val="75000"/>
                  </a:schemeClr>
                </a:solidFill>
              </a:defRPr>
            </a:lvl3pPr>
            <a:lvl4pPr marL="2928366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4pPr>
            <a:lvl5pPr marL="3904488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5pPr>
            <a:lvl6pPr marL="4880610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6pPr>
            <a:lvl7pPr marL="5856732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7pPr>
            <a:lvl8pPr marL="6832854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8pPr>
            <a:lvl9pPr marL="7808976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8" y="6760390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8871" y="6926090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70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927" y="1301468"/>
            <a:ext cx="14566486" cy="6181972"/>
          </a:xfrm>
        </p:spPr>
        <p:txBody>
          <a:bodyPr anchor="ctr">
            <a:normAutofit/>
          </a:bodyPr>
          <a:lstStyle>
            <a:lvl1pPr algn="l">
              <a:defRPr sz="10248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60164" y="7483440"/>
            <a:ext cx="13480008" cy="81341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41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76122" indent="0">
              <a:buFontTx/>
              <a:buNone/>
              <a:defRPr/>
            </a:lvl2pPr>
            <a:lvl3pPr marL="1952244" indent="0">
              <a:buFontTx/>
              <a:buNone/>
              <a:defRPr/>
            </a:lvl3pPr>
            <a:lvl4pPr marL="2928366" indent="0">
              <a:buFontTx/>
              <a:buNone/>
              <a:defRPr/>
            </a:lvl4pPr>
            <a:lvl5pPr marL="3904488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1110" y="9295687"/>
            <a:ext cx="15716620" cy="3321698"/>
          </a:xfrm>
        </p:spPr>
        <p:txBody>
          <a:bodyPr anchor="ctr">
            <a:normAutofit/>
          </a:bodyPr>
          <a:lstStyle>
            <a:lvl1pPr marL="0" indent="0" algn="l">
              <a:buNone/>
              <a:defRPr sz="384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7612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2pPr>
            <a:lvl3pPr marL="1952244" indent="0">
              <a:buNone/>
              <a:defRPr sz="3416">
                <a:solidFill>
                  <a:schemeClr val="tx1">
                    <a:tint val="75000"/>
                  </a:schemeClr>
                </a:solidFill>
              </a:defRPr>
            </a:lvl3pPr>
            <a:lvl4pPr marL="2928366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4pPr>
            <a:lvl5pPr marL="3904488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5pPr>
            <a:lvl6pPr marL="4880610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6pPr>
            <a:lvl7pPr marL="5856732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7pPr>
            <a:lvl8pPr marL="6832854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8pPr>
            <a:lvl9pPr marL="7808976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138" y="6760390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8871" y="6926090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311391" y="1383461"/>
            <a:ext cx="1090341" cy="1248470"/>
          </a:xfrm>
          <a:prstGeom prst="rect">
            <a:avLst/>
          </a:prstGeom>
        </p:spPr>
        <p:txBody>
          <a:bodyPr vert="horz" lIns="195220" tIns="97610" rIns="195220" bIns="97610" rtlCol="0" anchor="ctr">
            <a:noAutofit/>
          </a:bodyPr>
          <a:lstStyle/>
          <a:p>
            <a:pPr lvl="0"/>
            <a:r>
              <a:rPr lang="en-US" sz="1708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477813" y="6202694"/>
            <a:ext cx="1090341" cy="1248470"/>
          </a:xfrm>
          <a:prstGeom prst="rect">
            <a:avLst/>
          </a:prstGeom>
        </p:spPr>
        <p:txBody>
          <a:bodyPr vert="horz" lIns="195220" tIns="97610" rIns="195220" bIns="97610" rtlCol="0" anchor="ctr">
            <a:noAutofit/>
          </a:bodyPr>
          <a:lstStyle/>
          <a:p>
            <a:pPr lvl="0"/>
            <a:r>
              <a:rPr lang="en-US" sz="1708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7684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110" y="5205875"/>
            <a:ext cx="15716620" cy="5817418"/>
          </a:xfrm>
        </p:spPr>
        <p:txBody>
          <a:bodyPr anchor="b">
            <a:normAutofit/>
          </a:bodyPr>
          <a:lstStyle>
            <a:lvl1pPr algn="l">
              <a:defRPr sz="10248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1110" y="11062477"/>
            <a:ext cx="15716620" cy="155770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38" y="10484033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18871" y="10638664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3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216927" y="1301468"/>
            <a:ext cx="14566486" cy="6181972"/>
          </a:xfrm>
        </p:spPr>
        <p:txBody>
          <a:bodyPr anchor="ctr">
            <a:normAutofit/>
          </a:bodyPr>
          <a:lstStyle>
            <a:lvl1pPr algn="l">
              <a:defRPr sz="10248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31109" y="9272958"/>
            <a:ext cx="15946235" cy="178951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5124">
                <a:solidFill>
                  <a:schemeClr val="accent1"/>
                </a:solidFill>
              </a:defRPr>
            </a:lvl1pPr>
            <a:lvl2pPr marL="976122" indent="0">
              <a:buFontTx/>
              <a:buNone/>
              <a:defRPr/>
            </a:lvl2pPr>
            <a:lvl3pPr marL="1952244" indent="0">
              <a:buFontTx/>
              <a:buNone/>
              <a:defRPr/>
            </a:lvl3pPr>
            <a:lvl4pPr marL="2928366" indent="0">
              <a:buFontTx/>
              <a:buNone/>
              <a:defRPr/>
            </a:lvl4pPr>
            <a:lvl5pPr marL="3904488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1109" y="11062477"/>
            <a:ext cx="15946235" cy="155770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138" y="10484033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18871" y="10638664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311391" y="1383461"/>
            <a:ext cx="1090341" cy="1248470"/>
          </a:xfrm>
          <a:prstGeom prst="rect">
            <a:avLst/>
          </a:prstGeom>
        </p:spPr>
        <p:txBody>
          <a:bodyPr vert="horz" lIns="195220" tIns="97610" rIns="195220" bIns="97610" rtlCol="0" anchor="ctr">
            <a:noAutofit/>
          </a:bodyPr>
          <a:lstStyle/>
          <a:p>
            <a:pPr lvl="0"/>
            <a:r>
              <a:rPr lang="en-US" sz="1708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477813" y="6202694"/>
            <a:ext cx="1090341" cy="1248470"/>
          </a:xfrm>
          <a:prstGeom prst="rect">
            <a:avLst/>
          </a:prstGeom>
        </p:spPr>
        <p:txBody>
          <a:bodyPr vert="horz" lIns="195220" tIns="97610" rIns="195220" bIns="97610" rtlCol="0" anchor="ctr">
            <a:noAutofit/>
          </a:bodyPr>
          <a:lstStyle/>
          <a:p>
            <a:pPr lvl="0"/>
            <a:r>
              <a:rPr lang="en-US" sz="1708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3225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111" y="1339485"/>
            <a:ext cx="15716618" cy="6148710"/>
          </a:xfrm>
        </p:spPr>
        <p:txBody>
          <a:bodyPr anchor="ctr">
            <a:normAutofit/>
          </a:bodyPr>
          <a:lstStyle>
            <a:lvl1pPr algn="l">
              <a:defRPr sz="10248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31110" y="9272958"/>
            <a:ext cx="15716620" cy="178951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5124">
                <a:solidFill>
                  <a:schemeClr val="accent1"/>
                </a:solidFill>
              </a:defRPr>
            </a:lvl1pPr>
            <a:lvl2pPr marL="976122" indent="0">
              <a:buFontTx/>
              <a:buNone/>
              <a:defRPr/>
            </a:lvl2pPr>
            <a:lvl3pPr marL="1952244" indent="0">
              <a:buFontTx/>
              <a:buNone/>
              <a:defRPr/>
            </a:lvl3pPr>
            <a:lvl4pPr marL="2928366" indent="0">
              <a:buFontTx/>
              <a:buNone/>
              <a:defRPr/>
            </a:lvl4pPr>
            <a:lvl5pPr marL="3904488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1110" y="11062477"/>
            <a:ext cx="15716620" cy="155770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8" y="10484033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18871" y="10638664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413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81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399813" y="1339484"/>
            <a:ext cx="3948552" cy="11280705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1111" y="1339484"/>
            <a:ext cx="11244724" cy="112807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8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7752" y="1332446"/>
            <a:ext cx="15709978" cy="273464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1110" y="4555138"/>
            <a:ext cx="15716620" cy="806504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11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110" y="4429094"/>
            <a:ext cx="15716620" cy="3135820"/>
          </a:xfrm>
        </p:spPr>
        <p:txBody>
          <a:bodyPr anchor="b"/>
          <a:lstStyle>
            <a:lvl1pPr algn="l">
              <a:defRPr sz="854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1110" y="7646124"/>
            <a:ext cx="15716620" cy="1836914"/>
          </a:xfrm>
        </p:spPr>
        <p:txBody>
          <a:bodyPr anchor="t"/>
          <a:lstStyle>
            <a:lvl1pPr marL="0" indent="0" algn="l">
              <a:buNone/>
              <a:defRPr sz="427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7612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2pPr>
            <a:lvl3pPr marL="1952244" indent="0">
              <a:buNone/>
              <a:defRPr sz="3416">
                <a:solidFill>
                  <a:schemeClr val="tx1">
                    <a:tint val="75000"/>
                  </a:schemeClr>
                </a:solidFill>
              </a:defRPr>
            </a:lvl3pPr>
            <a:lvl4pPr marL="2928366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4pPr>
            <a:lvl5pPr marL="3904488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5pPr>
            <a:lvl6pPr marL="4880610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6pPr>
            <a:lvl7pPr marL="5856732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7pPr>
            <a:lvl8pPr marL="6832854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8pPr>
            <a:lvl9pPr marL="7808976" indent="0">
              <a:buNone/>
              <a:defRPr sz="2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38" y="6760390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8871" y="6926090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65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1112" y="4561770"/>
            <a:ext cx="7623558" cy="804321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5216" y="4561770"/>
            <a:ext cx="7622514" cy="804321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8871" y="1681881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00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1055" y="4753743"/>
            <a:ext cx="6853616" cy="1230293"/>
          </a:xfrm>
        </p:spPr>
        <p:txBody>
          <a:bodyPr anchor="b">
            <a:noAutofit/>
          </a:bodyPr>
          <a:lstStyle>
            <a:lvl1pPr marL="0" indent="0">
              <a:buNone/>
              <a:defRPr sz="5124" b="0"/>
            </a:lvl1pPr>
            <a:lvl2pPr marL="976122" indent="0">
              <a:buNone/>
              <a:defRPr sz="4270" b="1"/>
            </a:lvl2pPr>
            <a:lvl3pPr marL="1952244" indent="0">
              <a:buNone/>
              <a:defRPr sz="3843" b="1"/>
            </a:lvl3pPr>
            <a:lvl4pPr marL="2928366" indent="0">
              <a:buNone/>
              <a:defRPr sz="3416" b="1"/>
            </a:lvl4pPr>
            <a:lvl5pPr marL="3904488" indent="0">
              <a:buNone/>
              <a:defRPr sz="3416" b="1"/>
            </a:lvl5pPr>
            <a:lvl6pPr marL="4880610" indent="0">
              <a:buNone/>
              <a:defRPr sz="3416" b="1"/>
            </a:lvl6pPr>
            <a:lvl7pPr marL="5856732" indent="0">
              <a:buNone/>
              <a:defRPr sz="3416" b="1"/>
            </a:lvl7pPr>
            <a:lvl8pPr marL="6832854" indent="0">
              <a:buNone/>
              <a:defRPr sz="3416" b="1"/>
            </a:lvl8pPr>
            <a:lvl9pPr marL="7808976" indent="0">
              <a:buNone/>
              <a:defRPr sz="341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1109" y="5984038"/>
            <a:ext cx="7623560" cy="663053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485412" y="4746852"/>
            <a:ext cx="6850381" cy="1230293"/>
          </a:xfrm>
        </p:spPr>
        <p:txBody>
          <a:bodyPr anchor="b">
            <a:noAutofit/>
          </a:bodyPr>
          <a:lstStyle>
            <a:lvl1pPr marL="0" indent="0">
              <a:buNone/>
              <a:defRPr sz="5124" b="0"/>
            </a:lvl1pPr>
            <a:lvl2pPr marL="976122" indent="0">
              <a:buNone/>
              <a:defRPr sz="4270" b="1"/>
            </a:lvl2pPr>
            <a:lvl3pPr marL="1952244" indent="0">
              <a:buNone/>
              <a:defRPr sz="3843" b="1"/>
            </a:lvl3pPr>
            <a:lvl4pPr marL="2928366" indent="0">
              <a:buNone/>
              <a:defRPr sz="3416" b="1"/>
            </a:lvl4pPr>
            <a:lvl5pPr marL="3904488" indent="0">
              <a:buNone/>
              <a:defRPr sz="3416" b="1"/>
            </a:lvl5pPr>
            <a:lvl6pPr marL="4880610" indent="0">
              <a:buNone/>
              <a:defRPr sz="3416" b="1"/>
            </a:lvl6pPr>
            <a:lvl7pPr marL="5856732" indent="0">
              <a:buNone/>
              <a:defRPr sz="3416" b="1"/>
            </a:lvl7pPr>
            <a:lvl8pPr marL="6832854" indent="0">
              <a:buNone/>
              <a:defRPr sz="3416" b="1"/>
            </a:lvl8pPr>
            <a:lvl9pPr marL="7808976" indent="0">
              <a:buNone/>
              <a:defRPr sz="341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16651" y="5977146"/>
            <a:ext cx="7619145" cy="663053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8871" y="1681881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33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7749" y="1332446"/>
            <a:ext cx="15709980" cy="273464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08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0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109" y="952377"/>
            <a:ext cx="6269458" cy="2084381"/>
          </a:xfrm>
        </p:spPr>
        <p:txBody>
          <a:bodyPr anchor="b"/>
          <a:lstStyle>
            <a:lvl1pPr algn="l">
              <a:defRPr sz="427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9445" y="952380"/>
            <a:ext cx="9038284" cy="1156069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1109" y="3412965"/>
            <a:ext cx="6269458" cy="9100104"/>
          </a:xfrm>
        </p:spPr>
        <p:txBody>
          <a:bodyPr/>
          <a:lstStyle>
            <a:lvl1pPr marL="0" indent="0">
              <a:buNone/>
              <a:defRPr sz="2989"/>
            </a:lvl1pPr>
            <a:lvl2pPr marL="976122" indent="0">
              <a:buNone/>
              <a:defRPr sz="2562"/>
            </a:lvl2pPr>
            <a:lvl3pPr marL="1952244" indent="0">
              <a:buNone/>
              <a:defRPr sz="2135"/>
            </a:lvl3pPr>
            <a:lvl4pPr marL="2928366" indent="0">
              <a:buNone/>
              <a:defRPr sz="1922"/>
            </a:lvl4pPr>
            <a:lvl5pPr marL="3904488" indent="0">
              <a:buNone/>
              <a:defRPr sz="1922"/>
            </a:lvl5pPr>
            <a:lvl6pPr marL="4880610" indent="0">
              <a:buNone/>
              <a:defRPr sz="1922"/>
            </a:lvl6pPr>
            <a:lvl7pPr marL="5856732" indent="0">
              <a:buNone/>
              <a:defRPr sz="1922"/>
            </a:lvl7pPr>
            <a:lvl8pPr marL="6832854" indent="0">
              <a:buNone/>
              <a:defRPr sz="1922"/>
            </a:lvl8pPr>
            <a:lvl9pPr marL="7808976" indent="0">
              <a:buNone/>
              <a:defRPr sz="19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8" y="1518367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78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110" y="10249059"/>
            <a:ext cx="15716620" cy="1209959"/>
          </a:xfrm>
        </p:spPr>
        <p:txBody>
          <a:bodyPr anchor="b">
            <a:normAutofit/>
          </a:bodyPr>
          <a:lstStyle>
            <a:lvl1pPr algn="l">
              <a:defRPr sz="512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31110" y="1355621"/>
            <a:ext cx="15716620" cy="8230183"/>
          </a:xfrm>
        </p:spPr>
        <p:txBody>
          <a:bodyPr anchor="t">
            <a:normAutofit/>
          </a:bodyPr>
          <a:lstStyle>
            <a:lvl1pPr marL="0" indent="0" algn="ctr">
              <a:buNone/>
              <a:defRPr sz="3416"/>
            </a:lvl1pPr>
            <a:lvl2pPr marL="976122" indent="0">
              <a:buNone/>
              <a:defRPr sz="3416"/>
            </a:lvl2pPr>
            <a:lvl3pPr marL="1952244" indent="0">
              <a:buNone/>
              <a:defRPr sz="3416"/>
            </a:lvl3pPr>
            <a:lvl4pPr marL="2928366" indent="0">
              <a:buNone/>
              <a:defRPr sz="3416"/>
            </a:lvl4pPr>
            <a:lvl5pPr marL="3904488" indent="0">
              <a:buNone/>
              <a:defRPr sz="3416"/>
            </a:lvl5pPr>
            <a:lvl6pPr marL="4880610" indent="0">
              <a:buNone/>
              <a:defRPr sz="3416"/>
            </a:lvl6pPr>
            <a:lvl7pPr marL="5856732" indent="0">
              <a:buNone/>
              <a:defRPr sz="3416"/>
            </a:lvl7pPr>
            <a:lvl8pPr marL="6832854" indent="0">
              <a:buNone/>
              <a:defRPr sz="3416"/>
            </a:lvl8pPr>
            <a:lvl9pPr marL="7808976" indent="0">
              <a:buNone/>
              <a:defRPr sz="3416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1110" y="11459019"/>
            <a:ext cx="15716620" cy="1054052"/>
          </a:xfrm>
        </p:spPr>
        <p:txBody>
          <a:bodyPr>
            <a:normAutofit/>
          </a:bodyPr>
          <a:lstStyle>
            <a:lvl1pPr marL="0" indent="0">
              <a:buNone/>
              <a:defRPr sz="2562"/>
            </a:lvl1pPr>
            <a:lvl2pPr marL="976122" indent="0">
              <a:buNone/>
              <a:defRPr sz="2562"/>
            </a:lvl2pPr>
            <a:lvl3pPr marL="1952244" indent="0">
              <a:buNone/>
              <a:defRPr sz="2135"/>
            </a:lvl3pPr>
            <a:lvl4pPr marL="2928366" indent="0">
              <a:buNone/>
              <a:defRPr sz="1922"/>
            </a:lvl4pPr>
            <a:lvl5pPr marL="3904488" indent="0">
              <a:buNone/>
              <a:defRPr sz="1922"/>
            </a:lvl5pPr>
            <a:lvl6pPr marL="4880610" indent="0">
              <a:buNone/>
              <a:defRPr sz="1922"/>
            </a:lvl6pPr>
            <a:lvl7pPr marL="5856732" indent="0">
              <a:buNone/>
              <a:defRPr sz="1922"/>
            </a:lvl7pPr>
            <a:lvl8pPr marL="6832854" indent="0">
              <a:buNone/>
              <a:defRPr sz="1922"/>
            </a:lvl8pPr>
            <a:lvl9pPr marL="7808976" indent="0">
              <a:buNone/>
              <a:defRPr sz="19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8" y="10484033"/>
            <a:ext cx="3238594" cy="108456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18871" y="10638664"/>
            <a:ext cx="1394705" cy="779525"/>
          </a:xfrm>
        </p:spPr>
        <p:txBody>
          <a:bodyPr/>
          <a:lstStyle/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79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488050"/>
            <a:ext cx="4723580" cy="14173164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48688" y="608"/>
            <a:ext cx="4654610" cy="14630770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436023" cy="146415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7749" y="1332446"/>
            <a:ext cx="15709980" cy="27346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1110" y="4555138"/>
            <a:ext cx="15716620" cy="8296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30967" y="13098132"/>
            <a:ext cx="1827204" cy="790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77D4D-0A3B-4CEA-BC70-FEB312173D2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31109" y="13099670"/>
            <a:ext cx="13629259" cy="779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218871" y="1681881"/>
            <a:ext cx="1394705" cy="779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0">
                <a:solidFill>
                  <a:srgbClr val="FEFFFF"/>
                </a:solidFill>
              </a:defRPr>
            </a:lvl1pPr>
          </a:lstStyle>
          <a:p>
            <a:fld id="{0BD53BB4-9277-4235-9F39-767EC4434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81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976122" rtl="0" eaLnBrk="1" latinLnBrk="0" hangingPunct="1">
        <a:spcBef>
          <a:spcPct val="0"/>
        </a:spcBef>
        <a:buNone/>
        <a:defRPr kumimoji="1" sz="7686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732092" indent="-732092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38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586198" indent="-610076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341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440305" indent="-488061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29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16427" indent="-488061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25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392549" indent="-488061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25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368671" indent="-488061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25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344793" indent="-488061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25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320915" indent="-488061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25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297037" indent="-488061" algn="l" defTabSz="976122" rtl="0" eaLnBrk="1" latinLnBrk="0" hangingPunct="1">
        <a:spcBef>
          <a:spcPts val="2135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25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1pPr>
      <a:lvl2pPr marL="976122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2pPr>
      <a:lvl3pPr marL="1952244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3pPr>
      <a:lvl4pPr marL="2928366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4pPr>
      <a:lvl5pPr marL="3904488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5pPr>
      <a:lvl6pPr marL="4880610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6pPr>
      <a:lvl7pPr marL="5856732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7pPr>
      <a:lvl8pPr marL="6832854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8pPr>
      <a:lvl9pPr marL="7808976" algn="l" defTabSz="976122" rtl="0" eaLnBrk="1" latinLnBrk="0" hangingPunct="1">
        <a:defRPr kumimoji="1" sz="38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xmlns="" id="{7DC17152-6CF2-418A-9A0C-1B06F48237AA}"/>
              </a:ext>
            </a:extLst>
          </p:cNvPr>
          <p:cNvGrpSpPr/>
          <p:nvPr/>
        </p:nvGrpSpPr>
        <p:grpSpPr>
          <a:xfrm>
            <a:off x="429740" y="740021"/>
            <a:ext cx="21059455" cy="12197259"/>
            <a:chOff x="-114487" y="-954228"/>
            <a:chExt cx="20845807" cy="12071022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xmlns="" id="{073B544E-91BA-4130-A837-29B36EEBC012}"/>
                </a:ext>
              </a:extLst>
            </p:cNvPr>
            <p:cNvGrpSpPr/>
            <p:nvPr/>
          </p:nvGrpSpPr>
          <p:grpSpPr>
            <a:xfrm>
              <a:off x="-77032" y="-73658"/>
              <a:ext cx="20808352" cy="11190452"/>
              <a:chOff x="-77032" y="-73658"/>
              <a:chExt cx="20808352" cy="11190452"/>
            </a:xfrm>
          </p:grpSpPr>
          <p:sp>
            <p:nvSpPr>
              <p:cNvPr id="7" name="フローチャート: 処理 6">
                <a:extLst>
                  <a:ext uri="{FF2B5EF4-FFF2-40B4-BE49-F238E27FC236}">
                    <a16:creationId xmlns:a16="http://schemas.microsoft.com/office/drawing/2014/main" xmlns="" id="{09351C98-5BC9-4CB5-93AB-31A304318349}"/>
                  </a:ext>
                </a:extLst>
              </p:cNvPr>
              <p:cNvSpPr/>
              <p:nvPr/>
            </p:nvSpPr>
            <p:spPr>
              <a:xfrm>
                <a:off x="10681055" y="-73658"/>
                <a:ext cx="10050265" cy="1232460"/>
              </a:xfrm>
              <a:prstGeom prst="flowChartProcess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観測期間、為替の閾値（上昇、下降）、株価の閾値（上昇、下降）は任意での設定が可能。</a:t>
                </a:r>
                <a:endParaRPr kumimoji="1" lang="en-US" altLang="ja-JP" sz="1800" dirty="0">
                  <a:solidFill>
                    <a:sysClr val="windowText" lastClr="000000"/>
                  </a:solidFill>
                </a:endParaRPr>
              </a:p>
              <a:p>
                <a:pPr algn="l"/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この例では観測期間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[30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分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]</a:t>
                </a:r>
                <a:r>
                  <a:rPr kumimoji="1" lang="ja-JP" altLang="en-US" sz="1800" dirty="0" err="1">
                    <a:solidFill>
                      <a:sysClr val="windowText" lastClr="000000"/>
                    </a:solidFill>
                  </a:rPr>
                  <a:t>、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為替の閾値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[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上昇下降とも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1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円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]</a:t>
                </a:r>
                <a:r>
                  <a:rPr kumimoji="1" lang="ja-JP" altLang="en-US" sz="1800" dirty="0" err="1">
                    <a:solidFill>
                      <a:sysClr val="windowText" lastClr="000000"/>
                    </a:solidFill>
                  </a:rPr>
                  <a:t>、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株価の閾値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[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上昇下降とも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100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円</a:t>
                </a:r>
                <a:r>
                  <a:rPr kumimoji="1" lang="en-US" altLang="ja-JP" sz="1800" dirty="0">
                    <a:solidFill>
                      <a:sysClr val="windowText" lastClr="000000"/>
                    </a:solidFill>
                  </a:rPr>
                  <a:t>]</a:t>
                </a:r>
                <a:r>
                  <a:rPr kumimoji="1" lang="ja-JP" altLang="en-US" sz="1800" dirty="0">
                    <a:solidFill>
                      <a:sysClr val="windowText" lastClr="000000"/>
                    </a:solidFill>
                  </a:rPr>
                  <a:t>としている。</a:t>
                </a:r>
                <a:endParaRPr kumimoji="1" lang="en-US" altLang="ja-JP" sz="18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xmlns="" id="{038936BF-53F2-4C78-A0B7-261A09AA6F3D}"/>
                  </a:ext>
                </a:extLst>
              </p:cNvPr>
              <p:cNvGrpSpPr/>
              <p:nvPr/>
            </p:nvGrpSpPr>
            <p:grpSpPr>
              <a:xfrm>
                <a:off x="670672" y="1583204"/>
                <a:ext cx="19683124" cy="9533590"/>
                <a:chOff x="670672" y="1583204"/>
                <a:chExt cx="19683124" cy="9533590"/>
              </a:xfrm>
            </p:grpSpPr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xmlns="" id="{A0940E98-380B-4784-90A7-AF66C1586574}"/>
                    </a:ext>
                  </a:extLst>
                </p:cNvPr>
                <p:cNvGrpSpPr/>
                <p:nvPr/>
              </p:nvGrpSpPr>
              <p:grpSpPr>
                <a:xfrm>
                  <a:off x="670672" y="1583204"/>
                  <a:ext cx="19683124" cy="9533590"/>
                  <a:chOff x="670672" y="1583204"/>
                  <a:chExt cx="19656979" cy="9645650"/>
                </a:xfrm>
              </p:grpSpPr>
              <p:graphicFrame>
                <p:nvGraphicFramePr>
                  <p:cNvPr id="19" name="グラフ 18">
                    <a:extLst>
                      <a:ext uri="{FF2B5EF4-FFF2-40B4-BE49-F238E27FC236}">
                        <a16:creationId xmlns:a16="http://schemas.microsoft.com/office/drawing/2014/main" xmlns="" id="{F182BDA6-326E-4D04-9F76-F3C98439ED58}"/>
                      </a:ext>
                    </a:extLst>
                  </p:cNvPr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123636086"/>
                      </p:ext>
                    </p:extLst>
                  </p:nvPr>
                </p:nvGraphicFramePr>
                <p:xfrm>
                  <a:off x="670672" y="1583204"/>
                  <a:ext cx="6757987" cy="381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  <p:cxnSp>
                <p:nvCxnSpPr>
                  <p:cNvPr id="20" name="コネクタ: 曲線 19">
                    <a:extLst>
                      <a:ext uri="{FF2B5EF4-FFF2-40B4-BE49-F238E27FC236}">
                        <a16:creationId xmlns:a16="http://schemas.microsoft.com/office/drawing/2014/main" xmlns="" id="{EB5B0080-E289-49C7-92B7-0F14DA32201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41272" y="2075329"/>
                    <a:ext cx="2311400" cy="2138536"/>
                  </a:xfrm>
                  <a:prstGeom prst="curvedConnector3">
                    <a:avLst>
                      <a:gd name="adj1" fmla="val 50000"/>
                    </a:avLst>
                  </a:prstGeom>
                  <a:ln w="69850">
                    <a:solidFill>
                      <a:schemeClr val="accent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aphicFrame>
                <p:nvGraphicFramePr>
                  <p:cNvPr id="21" name="グラフ 20">
                    <a:extLst>
                      <a:ext uri="{FF2B5EF4-FFF2-40B4-BE49-F238E27FC236}">
                        <a16:creationId xmlns:a16="http://schemas.microsoft.com/office/drawing/2014/main" xmlns="" id="{0BC6E994-627A-40A8-97ED-170DA23BD66A}"/>
                      </a:ext>
                    </a:extLst>
                  </p:cNvPr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382590255"/>
                      </p:ext>
                    </p:extLst>
                  </p:nvPr>
                </p:nvGraphicFramePr>
                <p:xfrm>
                  <a:off x="8451443" y="2486347"/>
                  <a:ext cx="4562890" cy="2828045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3"/>
                  </a:graphicData>
                </a:graphic>
              </p:graphicFrame>
              <p:graphicFrame>
                <p:nvGraphicFramePr>
                  <p:cNvPr id="22" name="グラフ 21">
                    <a:extLst>
                      <a:ext uri="{FF2B5EF4-FFF2-40B4-BE49-F238E27FC236}">
                        <a16:creationId xmlns:a16="http://schemas.microsoft.com/office/drawing/2014/main" xmlns="" id="{B0F7ABBB-5FA0-4D51-A5D7-2E8789735BE3}"/>
                      </a:ext>
                    </a:extLst>
                  </p:cNvPr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72315529"/>
                      </p:ext>
                    </p:extLst>
                  </p:nvPr>
                </p:nvGraphicFramePr>
                <p:xfrm>
                  <a:off x="8451443" y="5383246"/>
                  <a:ext cx="4562890" cy="2832375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4"/>
                  </a:graphicData>
                </a:graphic>
              </p:graphicFrame>
              <p:graphicFrame>
                <p:nvGraphicFramePr>
                  <p:cNvPr id="23" name="グラフ 22">
                    <a:extLst>
                      <a:ext uri="{FF2B5EF4-FFF2-40B4-BE49-F238E27FC236}">
                        <a16:creationId xmlns:a16="http://schemas.microsoft.com/office/drawing/2014/main" xmlns="" id="{83663883-B841-4BF1-B9BF-8626E290B7C9}"/>
                      </a:ext>
                    </a:extLst>
                  </p:cNvPr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713328666"/>
                      </p:ext>
                    </p:extLst>
                  </p:nvPr>
                </p:nvGraphicFramePr>
                <p:xfrm>
                  <a:off x="8451443" y="8284475"/>
                  <a:ext cx="4562890" cy="2828046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5"/>
                  </a:graphicData>
                </a:graphic>
              </p:graphicFrame>
              <p:sp>
                <p:nvSpPr>
                  <p:cNvPr id="24" name="矢印: ストライプ 23">
                    <a:extLst>
                      <a:ext uri="{FF2B5EF4-FFF2-40B4-BE49-F238E27FC236}">
                        <a16:creationId xmlns:a16="http://schemas.microsoft.com/office/drawing/2014/main" xmlns="" id="{18F99458-25FB-488B-910A-FBC0A8FE2505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2980484" y="3734267"/>
                    <a:ext cx="2276475" cy="615950"/>
                  </a:xfrm>
                  <a:prstGeom prst="stripedRightArrow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  <p:cxnSp>
                <p:nvCxnSpPr>
                  <p:cNvPr id="25" name="直線コネクタ 24">
                    <a:extLst>
                      <a:ext uri="{FF2B5EF4-FFF2-40B4-BE49-F238E27FC236}">
                        <a16:creationId xmlns:a16="http://schemas.microsoft.com/office/drawing/2014/main" xmlns="" id="{2F4C552C-DE5B-4732-AF0A-26BEA7E82D18}"/>
                      </a:ext>
                    </a:extLst>
                  </p:cNvPr>
                  <p:cNvCxnSpPr/>
                  <p:nvPr/>
                </p:nvCxnSpPr>
                <p:spPr>
                  <a:xfrm>
                    <a:off x="9100297" y="1703854"/>
                    <a:ext cx="0" cy="9515475"/>
                  </a:xfrm>
                  <a:prstGeom prst="line">
                    <a:avLst/>
                  </a:prstGeom>
                  <a:ln w="190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直線コネクタ 25">
                    <a:extLst>
                      <a:ext uri="{FF2B5EF4-FFF2-40B4-BE49-F238E27FC236}">
                        <a16:creationId xmlns:a16="http://schemas.microsoft.com/office/drawing/2014/main" xmlns="" id="{66F0E1EB-3BF6-4ABA-BDC7-9FFDF09FF0C2}"/>
                      </a:ext>
                    </a:extLst>
                  </p:cNvPr>
                  <p:cNvCxnSpPr/>
                  <p:nvPr/>
                </p:nvCxnSpPr>
                <p:spPr>
                  <a:xfrm>
                    <a:off x="11964147" y="1713379"/>
                    <a:ext cx="0" cy="9515475"/>
                  </a:xfrm>
                  <a:prstGeom prst="line">
                    <a:avLst/>
                  </a:prstGeom>
                  <a:ln w="190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" name="矢印: 左右 26">
                    <a:extLst>
                      <a:ext uri="{FF2B5EF4-FFF2-40B4-BE49-F238E27FC236}">
                        <a16:creationId xmlns:a16="http://schemas.microsoft.com/office/drawing/2014/main" xmlns="" id="{C042347A-D1FE-418F-9D7F-590A7B9A9424}"/>
                      </a:ext>
                    </a:extLst>
                  </p:cNvPr>
                  <p:cNvSpPr/>
                  <p:nvPr/>
                </p:nvSpPr>
                <p:spPr>
                  <a:xfrm>
                    <a:off x="9243172" y="1611779"/>
                    <a:ext cx="2616200" cy="863600"/>
                  </a:xfrm>
                  <a:prstGeom prst="leftRightArrow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100">
                        <a:solidFill>
                          <a:schemeClr val="tx1"/>
                        </a:solidFill>
                      </a:rPr>
                      <a:t>観測期間：</a:t>
                    </a:r>
                    <a:r>
                      <a:rPr kumimoji="1" lang="en-US" altLang="ja-JP" sz="1100">
                        <a:solidFill>
                          <a:schemeClr val="tx1"/>
                        </a:solidFill>
                      </a:rPr>
                      <a:t>30</a:t>
                    </a:r>
                    <a:r>
                      <a:rPr kumimoji="1" lang="ja-JP" altLang="en-US" sz="1100">
                        <a:solidFill>
                          <a:schemeClr val="tx1"/>
                        </a:solidFill>
                      </a:rPr>
                      <a:t>分</a:t>
                    </a:r>
                  </a:p>
                </p:txBody>
              </p:sp>
              <p:sp>
                <p:nvSpPr>
                  <p:cNvPr id="28" name="爆発: 8 pt 27">
                    <a:extLst>
                      <a:ext uri="{FF2B5EF4-FFF2-40B4-BE49-F238E27FC236}">
                        <a16:creationId xmlns:a16="http://schemas.microsoft.com/office/drawing/2014/main" xmlns="" id="{9BCB7DA3-EA28-4C1D-91F9-5CBE0C8218B5}"/>
                      </a:ext>
                    </a:extLst>
                  </p:cNvPr>
                  <p:cNvSpPr/>
                  <p:nvPr/>
                </p:nvSpPr>
                <p:spPr>
                  <a:xfrm>
                    <a:off x="4039347" y="3332630"/>
                    <a:ext cx="3432175" cy="1819274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solidFill>
                        <a:srgbClr val="FF0000"/>
                      </a:solidFill>
                    </a:endParaRPr>
                  </a:p>
                </p:txBody>
              </p:sp>
              <p:pic>
                <p:nvPicPr>
                  <p:cNvPr id="29" name="図 28">
                    <a:extLst>
                      <a:ext uri="{FF2B5EF4-FFF2-40B4-BE49-F238E27FC236}">
                        <a16:creationId xmlns:a16="http://schemas.microsoft.com/office/drawing/2014/main" xmlns="" id="{126B3F07-7C2D-46AB-A22E-948E9B944CFD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"/>
                      </a:ext>
                    </a:extLst>
                  </p:cNvPicPr>
                  <p:nvPr/>
                </p:nvPicPr>
                <p:blipFill>
                  <a:blip r:embed="rId6"/>
                  <a:srcRect/>
                  <a:stretch>
                    <a:fillRect/>
                  </a:stretch>
                </p:blipFill>
                <p:spPr bwMode="auto">
                  <a:xfrm>
                    <a:off x="13688172" y="1989604"/>
                    <a:ext cx="6639479" cy="34861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cxnSp>
                <p:nvCxnSpPr>
                  <p:cNvPr id="30" name="コネクタ: 曲線 29">
                    <a:extLst>
                      <a:ext uri="{FF2B5EF4-FFF2-40B4-BE49-F238E27FC236}">
                        <a16:creationId xmlns:a16="http://schemas.microsoft.com/office/drawing/2014/main" xmlns="" id="{7A327B48-FD68-462B-B127-8867F8C12E9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3014333" y="3570754"/>
                    <a:ext cx="3813914" cy="329615"/>
                  </a:xfrm>
                  <a:prstGeom prst="curvedConnector3">
                    <a:avLst>
                      <a:gd name="adj1" fmla="val 50000"/>
                    </a:avLst>
                  </a:prstGeom>
                  <a:ln w="69850">
                    <a:solidFill>
                      <a:schemeClr val="accent5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コネクタ: 曲線 30">
                    <a:extLst>
                      <a:ext uri="{FF2B5EF4-FFF2-40B4-BE49-F238E27FC236}">
                        <a16:creationId xmlns:a16="http://schemas.microsoft.com/office/drawing/2014/main" xmlns="" id="{7E831ABF-E728-4FAD-B272-5E4738400C7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3014333" y="5294779"/>
                    <a:ext cx="3794864" cy="4403719"/>
                  </a:xfrm>
                  <a:prstGeom prst="curvedConnector3">
                    <a:avLst>
                      <a:gd name="adj1" fmla="val 50000"/>
                    </a:avLst>
                  </a:prstGeom>
                  <a:ln w="69850">
                    <a:solidFill>
                      <a:schemeClr val="accent5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コネクタ: 曲線 31">
                    <a:extLst>
                      <a:ext uri="{FF2B5EF4-FFF2-40B4-BE49-F238E27FC236}">
                        <a16:creationId xmlns:a16="http://schemas.microsoft.com/office/drawing/2014/main" xmlns="" id="{A5575935-5FED-466C-BB29-07EB6E53FF8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3014333" y="4675654"/>
                    <a:ext cx="3794864" cy="2123779"/>
                  </a:xfrm>
                  <a:prstGeom prst="curvedConnector3">
                    <a:avLst>
                      <a:gd name="adj1" fmla="val 50000"/>
                    </a:avLst>
                  </a:prstGeom>
                  <a:ln w="69850">
                    <a:solidFill>
                      <a:schemeClr val="accent5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フローチャート: 処理 32">
                    <a:extLst>
                      <a:ext uri="{FF2B5EF4-FFF2-40B4-BE49-F238E27FC236}">
                        <a16:creationId xmlns:a16="http://schemas.microsoft.com/office/drawing/2014/main" xmlns="" id="{FD95870F-97BA-436D-BCE5-9C2936E9A460}"/>
                      </a:ext>
                    </a:extLst>
                  </p:cNvPr>
                  <p:cNvSpPr/>
                  <p:nvPr/>
                </p:nvSpPr>
                <p:spPr>
                  <a:xfrm>
                    <a:off x="3705971" y="3891558"/>
                    <a:ext cx="3981451" cy="1352550"/>
                  </a:xfrm>
                  <a:prstGeom prst="flowChartProcess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ja-JP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閾値を超える</a:t>
                    </a:r>
                    <a:endParaRPr lang="ja-JP" altLang="ja-JP" sz="1800" dirty="0">
                      <a:solidFill>
                        <a:srgbClr val="FF0000"/>
                      </a:solidFill>
                      <a:effectLst/>
                    </a:endParaRPr>
                  </a:p>
                  <a:p>
                    <a:pPr algn="ctr"/>
                    <a:r>
                      <a:rPr kumimoji="1" lang="ja-JP" altLang="ja-JP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上昇を発見！</a:t>
                    </a:r>
                    <a:endParaRPr kumimoji="1" lang="en-US" altLang="ja-JP" sz="1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34" name="爆発: 8 pt 33">
                    <a:extLst>
                      <a:ext uri="{FF2B5EF4-FFF2-40B4-BE49-F238E27FC236}">
                        <a16:creationId xmlns:a16="http://schemas.microsoft.com/office/drawing/2014/main" xmlns="" id="{73A68F97-CDB7-4980-9A7B-258429207DAF}"/>
                      </a:ext>
                    </a:extLst>
                  </p:cNvPr>
                  <p:cNvSpPr/>
                  <p:nvPr/>
                </p:nvSpPr>
                <p:spPr>
                  <a:xfrm>
                    <a:off x="10741773" y="3799355"/>
                    <a:ext cx="3432175" cy="2466974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35" name="フローチャート: 処理 34">
                    <a:extLst>
                      <a:ext uri="{FF2B5EF4-FFF2-40B4-BE49-F238E27FC236}">
                        <a16:creationId xmlns:a16="http://schemas.microsoft.com/office/drawing/2014/main" xmlns="" id="{6F5AAA69-FEDD-4D7D-ACF9-1F8EA5778186}"/>
                      </a:ext>
                    </a:extLst>
                  </p:cNvPr>
                  <p:cNvSpPr/>
                  <p:nvPr/>
                </p:nvSpPr>
                <p:spPr>
                  <a:xfrm>
                    <a:off x="10436972" y="4541217"/>
                    <a:ext cx="3981451" cy="1666876"/>
                  </a:xfrm>
                  <a:prstGeom prst="flowChartProcess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ja-JP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閾値を超える</a:t>
                    </a:r>
                    <a:endParaRPr lang="ja-JP" altLang="ja-JP" sz="1800" dirty="0">
                      <a:solidFill>
                        <a:srgbClr val="FF0000"/>
                      </a:solidFill>
                      <a:effectLst/>
                    </a:endParaRPr>
                  </a:p>
                  <a:p>
                    <a:pPr algn="ctr"/>
                    <a:r>
                      <a:rPr kumimoji="1" lang="ja-JP" altLang="ja-JP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上昇</a:t>
                    </a:r>
                    <a:r>
                      <a:rPr kumimoji="1" lang="ja-JP" alt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、下降</a:t>
                    </a:r>
                    <a:r>
                      <a:rPr kumimoji="1" lang="ja-JP" altLang="ja-JP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を</a:t>
                    </a:r>
                    <a:endParaRPr kumimoji="1" lang="en-US" altLang="ja-JP" sz="1800" dirty="0">
                      <a:solidFill>
                        <a:srgbClr val="FF0000"/>
                      </a:solidFill>
                      <a:effectLst/>
                      <a:latin typeface="+mn-lt"/>
                      <a:ea typeface="+mn-ea"/>
                      <a:cs typeface="+mn-cs"/>
                    </a:endParaRPr>
                  </a:p>
                  <a:p>
                    <a:pPr algn="ctr"/>
                    <a:r>
                      <a:rPr kumimoji="1" lang="ja-JP" alt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銘柄ごとに</a:t>
                    </a:r>
                    <a:r>
                      <a:rPr kumimoji="1" lang="ja-JP" altLang="ja-JP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発見！</a:t>
                    </a:r>
                    <a:endParaRPr kumimoji="1" lang="en-US" altLang="ja-JP" sz="18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1" name="矢印: ストライプ 10">
                  <a:extLst>
                    <a:ext uri="{FF2B5EF4-FFF2-40B4-BE49-F238E27FC236}">
                      <a16:creationId xmlns:a16="http://schemas.microsoft.com/office/drawing/2014/main" xmlns="" id="{08209C51-C366-4701-B202-F1DAE8AD513C}"/>
                    </a:ext>
                  </a:extLst>
                </p:cNvPr>
                <p:cNvSpPr/>
                <p:nvPr/>
              </p:nvSpPr>
              <p:spPr>
                <a:xfrm rot="5400000">
                  <a:off x="8896631" y="4329116"/>
                  <a:ext cx="810744" cy="190500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2" name="矢印: ストライプ 11">
                  <a:extLst>
                    <a:ext uri="{FF2B5EF4-FFF2-40B4-BE49-F238E27FC236}">
                      <a16:creationId xmlns:a16="http://schemas.microsoft.com/office/drawing/2014/main" xmlns="" id="{3CB04AAF-C39F-455C-983B-8BE567DC2D75}"/>
                    </a:ext>
                  </a:extLst>
                </p:cNvPr>
                <p:cNvSpPr/>
                <p:nvPr/>
              </p:nvSpPr>
              <p:spPr>
                <a:xfrm rot="5400000">
                  <a:off x="9305365" y="6973421"/>
                  <a:ext cx="807944" cy="190500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3" name="矢印: ストライプ 12">
                  <a:extLst>
                    <a:ext uri="{FF2B5EF4-FFF2-40B4-BE49-F238E27FC236}">
                      <a16:creationId xmlns:a16="http://schemas.microsoft.com/office/drawing/2014/main" xmlns="" id="{01FE5B69-FA68-466A-AD01-5F63C2393167}"/>
                    </a:ext>
                  </a:extLst>
                </p:cNvPr>
                <p:cNvSpPr/>
                <p:nvPr/>
              </p:nvSpPr>
              <p:spPr>
                <a:xfrm rot="16200000">
                  <a:off x="10519805" y="9761724"/>
                  <a:ext cx="810744" cy="188259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4" name="矢印: ストライプ 13">
                  <a:extLst>
                    <a:ext uri="{FF2B5EF4-FFF2-40B4-BE49-F238E27FC236}">
                      <a16:creationId xmlns:a16="http://schemas.microsoft.com/office/drawing/2014/main" xmlns="" id="{D7239E13-2D5C-42DD-9F7D-6E62AFD89836}"/>
                    </a:ext>
                  </a:extLst>
                </p:cNvPr>
                <p:cNvSpPr/>
                <p:nvPr/>
              </p:nvSpPr>
              <p:spPr>
                <a:xfrm rot="16200000">
                  <a:off x="10139924" y="6710922"/>
                  <a:ext cx="810744" cy="190500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5" name="矢印: ストライプ 14">
                  <a:extLst>
                    <a:ext uri="{FF2B5EF4-FFF2-40B4-BE49-F238E27FC236}">
                      <a16:creationId xmlns:a16="http://schemas.microsoft.com/office/drawing/2014/main" xmlns="" id="{91886F6A-708F-49DC-A0A3-F11F3C6831E4}"/>
                    </a:ext>
                  </a:extLst>
                </p:cNvPr>
                <p:cNvSpPr/>
                <p:nvPr/>
              </p:nvSpPr>
              <p:spPr>
                <a:xfrm rot="16200000">
                  <a:off x="9912445" y="4094909"/>
                  <a:ext cx="810745" cy="188258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6" name="矢印: ストライプ 15">
                  <a:extLst>
                    <a:ext uri="{FF2B5EF4-FFF2-40B4-BE49-F238E27FC236}">
                      <a16:creationId xmlns:a16="http://schemas.microsoft.com/office/drawing/2014/main" xmlns="" id="{3B921B13-95FB-4271-AA15-857D0151472A}"/>
                    </a:ext>
                  </a:extLst>
                </p:cNvPr>
                <p:cNvSpPr/>
                <p:nvPr/>
              </p:nvSpPr>
              <p:spPr>
                <a:xfrm rot="16200000">
                  <a:off x="9342065" y="4583485"/>
                  <a:ext cx="810745" cy="190500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7" name="矢印: ストライプ 16">
                  <a:extLst>
                    <a:ext uri="{FF2B5EF4-FFF2-40B4-BE49-F238E27FC236}">
                      <a16:creationId xmlns:a16="http://schemas.microsoft.com/office/drawing/2014/main" xmlns="" id="{36FBB5ED-B705-4AE4-A63C-086CA19B4D88}"/>
                    </a:ext>
                  </a:extLst>
                </p:cNvPr>
                <p:cNvSpPr/>
                <p:nvPr/>
              </p:nvSpPr>
              <p:spPr>
                <a:xfrm rot="16200000">
                  <a:off x="11222412" y="3605211"/>
                  <a:ext cx="810745" cy="188259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8" name="矢印: ストライプ 17">
                  <a:extLst>
                    <a:ext uri="{FF2B5EF4-FFF2-40B4-BE49-F238E27FC236}">
                      <a16:creationId xmlns:a16="http://schemas.microsoft.com/office/drawing/2014/main" xmlns="" id="{A79BACD7-4302-43B4-BC10-4654E856764B}"/>
                    </a:ext>
                  </a:extLst>
                </p:cNvPr>
                <p:cNvSpPr/>
                <p:nvPr/>
              </p:nvSpPr>
              <p:spPr>
                <a:xfrm rot="5400000">
                  <a:off x="11364165" y="6908147"/>
                  <a:ext cx="810745" cy="190500"/>
                </a:xfrm>
                <a:prstGeom prst="stripedRightArrow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</p:grpSp>
          <p:sp>
            <p:nvSpPr>
              <p:cNvPr id="9" name="フローチャート: 処理 8">
                <a:extLst>
                  <a:ext uri="{FF2B5EF4-FFF2-40B4-BE49-F238E27FC236}">
                    <a16:creationId xmlns:a16="http://schemas.microsoft.com/office/drawing/2014/main" xmlns="" id="{2B92F1D5-D266-4846-A4B8-3556C4386594}"/>
                  </a:ext>
                </a:extLst>
              </p:cNvPr>
              <p:cNvSpPr/>
              <p:nvPr/>
            </p:nvSpPr>
            <p:spPr>
              <a:xfrm>
                <a:off x="-77032" y="-44321"/>
                <a:ext cx="10688434" cy="1282700"/>
              </a:xfrm>
              <a:prstGeom prst="flowChartProcess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kumimoji="1" lang="ja-JP" altLang="en-US" sz="1800" dirty="0">
                    <a:solidFill>
                      <a:schemeClr val="tx1"/>
                    </a:solidFill>
                  </a:rPr>
                  <a:t>為替の閾値を超える累積上昇（又は下降）を発見し、その発生時刻から観測期間内の株価の変動をチェックする。</a:t>
                </a:r>
                <a:endParaRPr kumimoji="1" lang="en-US" altLang="ja-JP" sz="1800" dirty="0">
                  <a:solidFill>
                    <a:schemeClr val="tx1"/>
                  </a:solidFill>
                </a:endParaRPr>
              </a:p>
              <a:p>
                <a:pPr algn="l"/>
                <a:r>
                  <a:rPr kumimoji="1" lang="ja-JP" altLang="ja-JP" sz="1800" dirty="0">
                    <a:solidFill>
                      <a:schemeClr val="tx1"/>
                    </a:solidFill>
                    <a:effectLst/>
                  </a:rPr>
                  <a:t>観測期間内に株価が閾値を超える累積上昇（又は下降）する銘柄が存在した場合、レポートとして出力する</a:t>
                </a:r>
                <a:r>
                  <a:rPr kumimoji="1" lang="ja-JP" altLang="en-US" sz="1800" dirty="0">
                    <a:solidFill>
                      <a:schemeClr val="tx1"/>
                    </a:solidFill>
                    <a:effectLst/>
                  </a:rPr>
                  <a:t>。</a:t>
                </a:r>
                <a:endParaRPr kumimoji="1" lang="en-US" altLang="ja-JP" sz="1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フローチャート: 処理 5">
              <a:extLst>
                <a:ext uri="{FF2B5EF4-FFF2-40B4-BE49-F238E27FC236}">
                  <a16:creationId xmlns:a16="http://schemas.microsoft.com/office/drawing/2014/main" xmlns="" id="{A6616B8F-5704-4410-B8C4-91B2BA9E1129}"/>
                </a:ext>
              </a:extLst>
            </p:cNvPr>
            <p:cNvSpPr/>
            <p:nvPr/>
          </p:nvSpPr>
          <p:spPr>
            <a:xfrm>
              <a:off x="-114487" y="-954228"/>
              <a:ext cx="9728573" cy="582706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4400" b="1" u="sng" dirty="0">
                  <a:solidFill>
                    <a:schemeClr val="tx1"/>
                  </a:solidFill>
                </a:rPr>
                <a:t>為替連動約定</a:t>
              </a:r>
              <a:r>
                <a:rPr kumimoji="1" lang="en-US" altLang="ja-JP" sz="4400" b="1" u="sng" dirty="0">
                  <a:solidFill>
                    <a:schemeClr val="tx1"/>
                  </a:solidFill>
                </a:rPr>
                <a:t>LIST</a:t>
              </a:r>
              <a:r>
                <a:rPr kumimoji="1" lang="ja-JP" altLang="en-US" sz="4400" b="1" u="sng" dirty="0">
                  <a:solidFill>
                    <a:schemeClr val="tx1"/>
                  </a:solidFill>
                </a:rPr>
                <a:t>概要</a:t>
              </a:r>
              <a:endParaRPr kumimoji="1" lang="en-US" altLang="ja-JP" sz="4400" b="1" u="sng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B321CF9C-000E-4BA9-B4F8-B575B9AF1E08}"/>
              </a:ext>
            </a:extLst>
          </p:cNvPr>
          <p:cNvSpPr/>
          <p:nvPr/>
        </p:nvSpPr>
        <p:spPr>
          <a:xfrm>
            <a:off x="17548560" y="13887450"/>
            <a:ext cx="4496595" cy="514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🄫</a:t>
            </a:r>
            <a:r>
              <a:rPr kumimoji="1" lang="en-US" altLang="ja-JP" dirty="0">
                <a:solidFill>
                  <a:schemeClr val="tx1"/>
                </a:solidFill>
              </a:rPr>
              <a:t>2017 zenith </a:t>
            </a:r>
            <a:r>
              <a:rPr kumimoji="1" lang="en-US" altLang="ja-JP" dirty="0" err="1">
                <a:solidFill>
                  <a:schemeClr val="tx1"/>
                </a:solidFill>
              </a:rPr>
              <a:t>co.,ltd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24851" y="711255"/>
            <a:ext cx="5062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I5 </a:t>
            </a:r>
            <a:r>
              <a:rPr kumimoji="1" lang="en-US" altLang="ja-JP" dirty="0" err="1" smtClean="0"/>
              <a:t>cpu</a:t>
            </a:r>
            <a:r>
              <a:rPr kumimoji="1" lang="en-US" altLang="ja-JP" dirty="0" smtClean="0"/>
              <a:t> memory 32GB</a:t>
            </a:r>
            <a:r>
              <a:rPr kumimoji="1" lang="ja-JP" altLang="en-US" dirty="0" smtClean="0"/>
              <a:t>のエントリーサーバーで</a:t>
            </a:r>
            <a:endParaRPr kumimoji="1" lang="en-US" altLang="ja-JP" dirty="0" smtClean="0"/>
          </a:p>
          <a:p>
            <a:r>
              <a:rPr kumimoji="1" lang="en-US" altLang="ja-JP" dirty="0"/>
              <a:t>20</a:t>
            </a:r>
            <a:r>
              <a:rPr kumimoji="1" lang="ja-JP" altLang="en-US" dirty="0" smtClean="0"/>
              <a:t>分で処理可能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7739314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177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Century Gothic</vt:lpstr>
      <vt:lpstr>Wingdings 3</vt:lpstr>
      <vt:lpstr>ウィスプ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zenith</dc:creator>
  <cp:lastModifiedBy>田中博生</cp:lastModifiedBy>
  <cp:revision>9</cp:revision>
  <cp:lastPrinted>2017-09-20T01:36:10Z</cp:lastPrinted>
  <dcterms:created xsi:type="dcterms:W3CDTF">2017-06-30T03:59:40Z</dcterms:created>
  <dcterms:modified xsi:type="dcterms:W3CDTF">2017-09-20T01:37:33Z</dcterms:modified>
</cp:coreProperties>
</file>